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9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SUJETS DE PRIERES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777243"/>
          </a:xfrm>
        </p:spPr>
        <p:txBody>
          <a:bodyPr/>
          <a:lstStyle/>
          <a:p>
            <a:r>
              <a:rPr lang="fr-FR" dirty="0"/>
              <a:t>AFREG RDC</a:t>
            </a:r>
          </a:p>
        </p:txBody>
      </p:sp>
    </p:spTree>
    <p:extLst>
      <p:ext uri="{BB962C8B-B14F-4D97-AF65-F5344CB8AC3E}">
        <p14:creationId xmlns:p14="http://schemas.microsoft.com/office/powerpoint/2010/main" val="112173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AFREG RDC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PRIONS POUR L’EQUIPE </a:t>
            </a:r>
            <a:r>
              <a:rPr lang="fr-FR" dirty="0" err="1"/>
              <a:t>AFReG</a:t>
            </a:r>
            <a:r>
              <a:rPr lang="fr-FR" dirty="0"/>
              <a:t>/RDC</a:t>
            </a:r>
          </a:p>
        </p:txBody>
      </p:sp>
    </p:spTree>
    <p:extLst>
      <p:ext uri="{BB962C8B-B14F-4D97-AF65-F5344CB8AC3E}">
        <p14:creationId xmlns:p14="http://schemas.microsoft.com/office/powerpoint/2010/main" val="270194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Actions de grâces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Nous rendons grâce à Dieu pour ses bienfaits er sa protection malgré l’insécurité.</a:t>
            </a:r>
          </a:p>
          <a:p>
            <a:r>
              <a:rPr lang="fr-FR" dirty="0"/>
              <a:t>Sujets: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la planification du 2</a:t>
            </a:r>
            <a:r>
              <a:rPr lang="fr-FR" baseline="30000" dirty="0"/>
              <a:t>ème</a:t>
            </a:r>
            <a:r>
              <a:rPr lang="fr-FR" dirty="0"/>
              <a:t> Semestre de l’année 2023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le partenariat fructueux avec l’église d’une part et le gouvernement d’autre part.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la conférence de connexion avec le reste des pays voisins et d’autres pays d’Afrique</a:t>
            </a:r>
          </a:p>
        </p:txBody>
      </p:sp>
    </p:spTree>
    <p:extLst>
      <p:ext uri="{BB962C8B-B14F-4D97-AF65-F5344CB8AC3E}">
        <p14:creationId xmlns:p14="http://schemas.microsoft.com/office/powerpoint/2010/main" val="331363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50" y="628153"/>
            <a:ext cx="10925093" cy="5605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REPUBLIQUE DEMOCRATIQUE DU CONGO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40108" r="6081" b="18300"/>
          <a:stretch/>
        </p:blipFill>
        <p:spPr>
          <a:xfrm>
            <a:off x="3904091" y="2285999"/>
            <a:ext cx="5820356" cy="2584174"/>
          </a:xfrm>
        </p:spPr>
      </p:pic>
      <p:sp>
        <p:nvSpPr>
          <p:cNvPr id="6" name="AutoShape 2" descr="République Démocratique Du Congo - Images vectoriel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9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SECTEUR POLITIQUE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NOTRE PRIERE POUR SOUTENIR LE POLITIQUE EN RDC</a:t>
            </a:r>
          </a:p>
        </p:txBody>
      </p:sp>
    </p:spTree>
    <p:extLst>
      <p:ext uri="{BB962C8B-B14F-4D97-AF65-F5344CB8AC3E}">
        <p14:creationId xmlns:p14="http://schemas.microsoft.com/office/powerpoint/2010/main" val="62083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PRESIDENCE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que Dieu donne la sagesse au Président de la république pour faire respecter la constitution et les lois électorales.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Comme garant du bon fonctionnement des institutions que Dieu aide notre Président pour assurer la continuité des actions de l’Etat pour le processus du développement du pays.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que le changement à tous le niveaux soit démocratique.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Que le Seigneur assure la protection du chef de l’Etat. 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22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GOUVERNEMENT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la victoire de la diplomatie afin d’aboutir à l’arrêt total de la guerre à l’Est du Pays.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que le gouvernement puisse mener à bon port le processus des élections de 2023 à tous les niveaux.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la réussite de la mobilisation des recettes et que le gouvernement exécute avec succès le budget annuel de l’Etat qui s’élève à 16 Milliards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l’éradication de l'insécurité et du banditisme urbain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Que la paix règne sur l’étendue nationale et particulièrement à l’Est de la république. </a:t>
            </a:r>
          </a:p>
        </p:txBody>
      </p:sp>
    </p:spTree>
    <p:extLst>
      <p:ext uri="{BB962C8B-B14F-4D97-AF65-F5344CB8AC3E}">
        <p14:creationId xmlns:p14="http://schemas.microsoft.com/office/powerpoint/2010/main" val="247016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EDUCATION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l’actualisation de notre système d’enseignement à tous les niveaux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Que Dieu aide pour que la gratuité de l’enseignement de base soit effective et bien assurée.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la rémunération de nos enseignants afin qu’ils  améliorent leur vécue sociale ou quotidienne.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un système éducatifs où tous genres sans discrimination participent,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la formation professionnelle des jeunes. </a:t>
            </a:r>
          </a:p>
        </p:txBody>
      </p:sp>
    </p:spTree>
    <p:extLst>
      <p:ext uri="{BB962C8B-B14F-4D97-AF65-F5344CB8AC3E}">
        <p14:creationId xmlns:p14="http://schemas.microsoft.com/office/powerpoint/2010/main" val="203608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ECONOMIE ET SOCIAL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la stabilité du cadre macro-économique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la mise sur pied d’une politique économique de lutte contre la pauvreté pour aboutir à la création d’une classe moyenne.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 la Promotion de la construction et la réparation des routes des dessertes agricoles,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l’exploitation des secteurs ci-après: Agricole, Pêche et Elevage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la reforme douanière ainsi que tous les systèmes des taxations à l’ importation et l’exportation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 l’entreprenariat de la jeunesse pour assurer l’autonomie  et la durabilité économique</a:t>
            </a:r>
          </a:p>
        </p:txBody>
      </p:sp>
    </p:spTree>
    <p:extLst>
      <p:ext uri="{BB962C8B-B14F-4D97-AF65-F5344CB8AC3E}">
        <p14:creationId xmlns:p14="http://schemas.microsoft.com/office/powerpoint/2010/main" val="309016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RELIGION 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PRIERE PAR RAPPORT A L’EGLISE EN RDC</a:t>
            </a:r>
          </a:p>
        </p:txBody>
      </p:sp>
    </p:spTree>
    <p:extLst>
      <p:ext uri="{BB962C8B-B14F-4D97-AF65-F5344CB8AC3E}">
        <p14:creationId xmlns:p14="http://schemas.microsoft.com/office/powerpoint/2010/main" val="192053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Eglise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que les top  leaders d’église exercent un leadership </a:t>
            </a:r>
            <a:r>
              <a:rPr lang="fr-FR" dirty="0" err="1"/>
              <a:t>ethique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Que l’église soit apolitique et remplisse bien son rôle prophétique en demeurant au milieu du village.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le partenariat formel entre l’église et le gouvernement.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Que l’église s’investisse dans la formation et le développement du leadership transformationnel et éthique (voir la jeunesse)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Prions pour l’unité du corps de Christ au Congo et son impact sur le gouvernement ainsi que la communauté en générale. 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363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509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Organique</vt:lpstr>
      <vt:lpstr>SUJETS DE PRIERES</vt:lpstr>
      <vt:lpstr>LA REPUBLIQUE DEMOCRATIQUE DU CONGO</vt:lpstr>
      <vt:lpstr>SECTEUR POLITIQUE</vt:lpstr>
      <vt:lpstr>I. PRESIDENCE</vt:lpstr>
      <vt:lpstr>II. GOUVERNEMENT</vt:lpstr>
      <vt:lpstr>III. EDUCATION</vt:lpstr>
      <vt:lpstr>IV. ECONOMIE ET SOCIAL</vt:lpstr>
      <vt:lpstr>LA RELIGION </vt:lpstr>
      <vt:lpstr>Eglise</vt:lpstr>
      <vt:lpstr>AFREG RDC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SUJETS DE PRIERES</dc:title>
  <dc:creator>Compte Microsoft</dc:creator>
  <cp:lastModifiedBy>Cindy Mitchell</cp:lastModifiedBy>
  <cp:revision>23</cp:revision>
  <dcterms:created xsi:type="dcterms:W3CDTF">2023-06-26T16:21:41Z</dcterms:created>
  <dcterms:modified xsi:type="dcterms:W3CDTF">2023-06-29T11:30:59Z</dcterms:modified>
</cp:coreProperties>
</file>