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62" r:id="rId6"/>
    <p:sldId id="259" r:id="rId7"/>
    <p:sldId id="263" r:id="rId8"/>
    <p:sldId id="260"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9877CA-CE5C-4071-B2A0-31651D44979D}"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E5D8F386-22B8-454A-87D7-9B0C089AE9D5}">
      <dgm:prSet/>
      <dgm:spPr/>
      <dgm:t>
        <a:bodyPr/>
        <a:lstStyle/>
        <a:p>
          <a:r>
            <a:rPr lang="en-US" dirty="0"/>
            <a:t>1. God’s sense of Leadership is Shepherding, Matthew 2:6,</a:t>
          </a:r>
          <a:r>
            <a:rPr lang="en-US" i="1" dirty="0"/>
            <a:t>‘And you Bethlehem, in the land of Judah, you are not in any way least or insignificant among the chief cities of Judah; for from you shall come a Ruler (Leader) who will govern and shepherd My people Israel.’ </a:t>
          </a:r>
          <a:r>
            <a:rPr lang="en-US" dirty="0"/>
            <a:t>Amplified Bible</a:t>
          </a:r>
        </a:p>
      </dgm:t>
    </dgm:pt>
    <dgm:pt modelId="{870F9219-43CD-42F2-A9AA-9DF31553294F}" type="parTrans" cxnId="{0A0615ED-AC89-4695-ADBD-DA0D3DCC03F2}">
      <dgm:prSet/>
      <dgm:spPr/>
      <dgm:t>
        <a:bodyPr/>
        <a:lstStyle/>
        <a:p>
          <a:endParaRPr lang="en-US"/>
        </a:p>
      </dgm:t>
    </dgm:pt>
    <dgm:pt modelId="{248F80DD-AB27-4A72-95DB-30AADA6C4851}" type="sibTrans" cxnId="{0A0615ED-AC89-4695-ADBD-DA0D3DCC03F2}">
      <dgm:prSet/>
      <dgm:spPr/>
      <dgm:t>
        <a:bodyPr/>
        <a:lstStyle/>
        <a:p>
          <a:endParaRPr lang="en-US"/>
        </a:p>
      </dgm:t>
    </dgm:pt>
    <dgm:pt modelId="{349990E6-C66B-4E51-A9D4-0B530932FFB5}">
      <dgm:prSet/>
      <dgm:spPr/>
      <dgm:t>
        <a:bodyPr/>
        <a:lstStyle/>
        <a:p>
          <a:r>
            <a:rPr lang="en-US" dirty="0"/>
            <a:t>Leaders who are not thieves who come to steal, kill and destroy, John 10:10, ‘</a:t>
          </a:r>
          <a:r>
            <a:rPr lang="en-US" i="1" dirty="0"/>
            <a:t>The thief comes only in order to steal and kill and destroy. I came that they may have and enjoy life, and have it in abundance (to the full, till it overflows).’ </a:t>
          </a:r>
          <a:r>
            <a:rPr lang="en-US" dirty="0"/>
            <a:t>Amplified Bible</a:t>
          </a:r>
        </a:p>
      </dgm:t>
    </dgm:pt>
    <dgm:pt modelId="{61EB7A58-5562-4EA3-B49A-A6937036D337}" type="parTrans" cxnId="{0301E8A5-FE67-4677-805C-977782884B18}">
      <dgm:prSet/>
      <dgm:spPr/>
      <dgm:t>
        <a:bodyPr/>
        <a:lstStyle/>
        <a:p>
          <a:endParaRPr lang="en-US"/>
        </a:p>
      </dgm:t>
    </dgm:pt>
    <dgm:pt modelId="{94CA8A38-7AE0-4AA5-B022-C8B6D8E952DE}" type="sibTrans" cxnId="{0301E8A5-FE67-4677-805C-977782884B18}">
      <dgm:prSet/>
      <dgm:spPr/>
      <dgm:t>
        <a:bodyPr/>
        <a:lstStyle/>
        <a:p>
          <a:endParaRPr lang="en-US"/>
        </a:p>
      </dgm:t>
    </dgm:pt>
    <dgm:pt modelId="{A9962DB9-28DC-4D42-BB94-A00D812F8C49}">
      <dgm:prSet/>
      <dgm:spPr/>
      <dgm:t>
        <a:bodyPr/>
        <a:lstStyle/>
        <a:p>
          <a:r>
            <a:rPr lang="en-US" dirty="0"/>
            <a:t>But who create an environment for fruitfulness, John 15:16, </a:t>
          </a:r>
          <a:r>
            <a:rPr lang="en-US" i="1" dirty="0"/>
            <a:t>‘You did not choose Me, but I chose you and appointed you that you should go and bear fruit, and that your fruit should remain, that whatever you ask the Father in My name He may give you.’</a:t>
          </a:r>
          <a:r>
            <a:rPr lang="en-US" dirty="0"/>
            <a:t> NKJV </a:t>
          </a:r>
        </a:p>
      </dgm:t>
    </dgm:pt>
    <dgm:pt modelId="{2F3C2711-67F8-4550-80DC-2780EE6F19DF}" type="parTrans" cxnId="{72E2AA3E-8468-42A1-9637-468D438AED5B}">
      <dgm:prSet/>
      <dgm:spPr/>
      <dgm:t>
        <a:bodyPr/>
        <a:lstStyle/>
        <a:p>
          <a:endParaRPr lang="en-US"/>
        </a:p>
      </dgm:t>
    </dgm:pt>
    <dgm:pt modelId="{ED595300-D44F-4937-ADAB-F6D5B077DD18}" type="sibTrans" cxnId="{72E2AA3E-8468-42A1-9637-468D438AED5B}">
      <dgm:prSet/>
      <dgm:spPr/>
      <dgm:t>
        <a:bodyPr/>
        <a:lstStyle/>
        <a:p>
          <a:endParaRPr lang="en-US"/>
        </a:p>
      </dgm:t>
    </dgm:pt>
    <dgm:pt modelId="{27987F19-B5FC-493C-8378-C11F778AD6ED}" type="pres">
      <dgm:prSet presAssocID="{CD9877CA-CE5C-4071-B2A0-31651D44979D}" presName="vert0" presStyleCnt="0">
        <dgm:presLayoutVars>
          <dgm:dir/>
          <dgm:animOne val="branch"/>
          <dgm:animLvl val="lvl"/>
        </dgm:presLayoutVars>
      </dgm:prSet>
      <dgm:spPr/>
    </dgm:pt>
    <dgm:pt modelId="{CE93F805-29B2-4E2A-AA5E-E0C1786F0881}" type="pres">
      <dgm:prSet presAssocID="{E5D8F386-22B8-454A-87D7-9B0C089AE9D5}" presName="thickLine" presStyleLbl="alignNode1" presStyleIdx="0" presStyleCnt="3"/>
      <dgm:spPr/>
    </dgm:pt>
    <dgm:pt modelId="{E1A055E9-1F4F-4C07-B65B-41502DB0FE92}" type="pres">
      <dgm:prSet presAssocID="{E5D8F386-22B8-454A-87D7-9B0C089AE9D5}" presName="horz1" presStyleCnt="0"/>
      <dgm:spPr/>
    </dgm:pt>
    <dgm:pt modelId="{A9F6A450-1BCB-4CB2-B74A-112F042500C9}" type="pres">
      <dgm:prSet presAssocID="{E5D8F386-22B8-454A-87D7-9B0C089AE9D5}" presName="tx1" presStyleLbl="revTx" presStyleIdx="0" presStyleCnt="3"/>
      <dgm:spPr/>
    </dgm:pt>
    <dgm:pt modelId="{2BA17A05-4829-471D-9D45-CF4B06379618}" type="pres">
      <dgm:prSet presAssocID="{E5D8F386-22B8-454A-87D7-9B0C089AE9D5}" presName="vert1" presStyleCnt="0"/>
      <dgm:spPr/>
    </dgm:pt>
    <dgm:pt modelId="{C9583D7F-A278-4452-BBBB-797A5E45450C}" type="pres">
      <dgm:prSet presAssocID="{349990E6-C66B-4E51-A9D4-0B530932FFB5}" presName="thickLine" presStyleLbl="alignNode1" presStyleIdx="1" presStyleCnt="3"/>
      <dgm:spPr/>
    </dgm:pt>
    <dgm:pt modelId="{E9DF186C-7396-457E-928D-8AE43F8DFB9D}" type="pres">
      <dgm:prSet presAssocID="{349990E6-C66B-4E51-A9D4-0B530932FFB5}" presName="horz1" presStyleCnt="0"/>
      <dgm:spPr/>
    </dgm:pt>
    <dgm:pt modelId="{D925BAD6-7A28-4F6B-9E4A-0588AD0171C7}" type="pres">
      <dgm:prSet presAssocID="{349990E6-C66B-4E51-A9D4-0B530932FFB5}" presName="tx1" presStyleLbl="revTx" presStyleIdx="1" presStyleCnt="3"/>
      <dgm:spPr/>
    </dgm:pt>
    <dgm:pt modelId="{36E42D79-2FF2-441F-A720-DBD473CCC458}" type="pres">
      <dgm:prSet presAssocID="{349990E6-C66B-4E51-A9D4-0B530932FFB5}" presName="vert1" presStyleCnt="0"/>
      <dgm:spPr/>
    </dgm:pt>
    <dgm:pt modelId="{BB834E4B-3BEC-4299-8497-7E3DA7F1EBEA}" type="pres">
      <dgm:prSet presAssocID="{A9962DB9-28DC-4D42-BB94-A00D812F8C49}" presName="thickLine" presStyleLbl="alignNode1" presStyleIdx="2" presStyleCnt="3"/>
      <dgm:spPr/>
    </dgm:pt>
    <dgm:pt modelId="{1CD290C3-EB68-4E4D-AF53-A858BC80EAD3}" type="pres">
      <dgm:prSet presAssocID="{A9962DB9-28DC-4D42-BB94-A00D812F8C49}" presName="horz1" presStyleCnt="0"/>
      <dgm:spPr/>
    </dgm:pt>
    <dgm:pt modelId="{02792F04-6105-4B12-9499-7E2A126DB7B2}" type="pres">
      <dgm:prSet presAssocID="{A9962DB9-28DC-4D42-BB94-A00D812F8C49}" presName="tx1" presStyleLbl="revTx" presStyleIdx="2" presStyleCnt="3"/>
      <dgm:spPr/>
    </dgm:pt>
    <dgm:pt modelId="{7A757C35-2F89-4709-866F-D6A2E6CE0110}" type="pres">
      <dgm:prSet presAssocID="{A9962DB9-28DC-4D42-BB94-A00D812F8C49}" presName="vert1" presStyleCnt="0"/>
      <dgm:spPr/>
    </dgm:pt>
  </dgm:ptLst>
  <dgm:cxnLst>
    <dgm:cxn modelId="{D836B13B-BCE7-4766-A994-131E39EC75D5}" type="presOf" srcId="{A9962DB9-28DC-4D42-BB94-A00D812F8C49}" destId="{02792F04-6105-4B12-9499-7E2A126DB7B2}" srcOrd="0" destOrd="0" presId="urn:microsoft.com/office/officeart/2008/layout/LinedList"/>
    <dgm:cxn modelId="{72E2AA3E-8468-42A1-9637-468D438AED5B}" srcId="{CD9877CA-CE5C-4071-B2A0-31651D44979D}" destId="{A9962DB9-28DC-4D42-BB94-A00D812F8C49}" srcOrd="2" destOrd="0" parTransId="{2F3C2711-67F8-4550-80DC-2780EE6F19DF}" sibTransId="{ED595300-D44F-4937-ADAB-F6D5B077DD18}"/>
    <dgm:cxn modelId="{59C1114E-6E1C-4A22-AD5A-7C433A824051}" type="presOf" srcId="{E5D8F386-22B8-454A-87D7-9B0C089AE9D5}" destId="{A9F6A450-1BCB-4CB2-B74A-112F042500C9}" srcOrd="0" destOrd="0" presId="urn:microsoft.com/office/officeart/2008/layout/LinedList"/>
    <dgm:cxn modelId="{EFCEBE4F-8219-476B-9A11-3570B0DA0EFC}" type="presOf" srcId="{349990E6-C66B-4E51-A9D4-0B530932FFB5}" destId="{D925BAD6-7A28-4F6B-9E4A-0588AD0171C7}" srcOrd="0" destOrd="0" presId="urn:microsoft.com/office/officeart/2008/layout/LinedList"/>
    <dgm:cxn modelId="{59A1B28B-5AD3-4EE2-BACC-BD3B869DF660}" type="presOf" srcId="{CD9877CA-CE5C-4071-B2A0-31651D44979D}" destId="{27987F19-B5FC-493C-8378-C11F778AD6ED}" srcOrd="0" destOrd="0" presId="urn:microsoft.com/office/officeart/2008/layout/LinedList"/>
    <dgm:cxn modelId="{0301E8A5-FE67-4677-805C-977782884B18}" srcId="{CD9877CA-CE5C-4071-B2A0-31651D44979D}" destId="{349990E6-C66B-4E51-A9D4-0B530932FFB5}" srcOrd="1" destOrd="0" parTransId="{61EB7A58-5562-4EA3-B49A-A6937036D337}" sibTransId="{94CA8A38-7AE0-4AA5-B022-C8B6D8E952DE}"/>
    <dgm:cxn modelId="{0A0615ED-AC89-4695-ADBD-DA0D3DCC03F2}" srcId="{CD9877CA-CE5C-4071-B2A0-31651D44979D}" destId="{E5D8F386-22B8-454A-87D7-9B0C089AE9D5}" srcOrd="0" destOrd="0" parTransId="{870F9219-43CD-42F2-A9AA-9DF31553294F}" sibTransId="{248F80DD-AB27-4A72-95DB-30AADA6C4851}"/>
    <dgm:cxn modelId="{F309FD88-F3EC-45B6-85F5-01209AFB9117}" type="presParOf" srcId="{27987F19-B5FC-493C-8378-C11F778AD6ED}" destId="{CE93F805-29B2-4E2A-AA5E-E0C1786F0881}" srcOrd="0" destOrd="0" presId="urn:microsoft.com/office/officeart/2008/layout/LinedList"/>
    <dgm:cxn modelId="{3322D385-085C-4C89-A7C2-1A03F49526F4}" type="presParOf" srcId="{27987F19-B5FC-493C-8378-C11F778AD6ED}" destId="{E1A055E9-1F4F-4C07-B65B-41502DB0FE92}" srcOrd="1" destOrd="0" presId="urn:microsoft.com/office/officeart/2008/layout/LinedList"/>
    <dgm:cxn modelId="{26F68B13-896A-4216-9A4B-97AA99F4A760}" type="presParOf" srcId="{E1A055E9-1F4F-4C07-B65B-41502DB0FE92}" destId="{A9F6A450-1BCB-4CB2-B74A-112F042500C9}" srcOrd="0" destOrd="0" presId="urn:microsoft.com/office/officeart/2008/layout/LinedList"/>
    <dgm:cxn modelId="{6E0BB0F9-F1C1-49ED-9EF7-6B530CBFDA03}" type="presParOf" srcId="{E1A055E9-1F4F-4C07-B65B-41502DB0FE92}" destId="{2BA17A05-4829-471D-9D45-CF4B06379618}" srcOrd="1" destOrd="0" presId="urn:microsoft.com/office/officeart/2008/layout/LinedList"/>
    <dgm:cxn modelId="{B8CCAF7A-751F-4F69-9AF7-12D2BDB9CC21}" type="presParOf" srcId="{27987F19-B5FC-493C-8378-C11F778AD6ED}" destId="{C9583D7F-A278-4452-BBBB-797A5E45450C}" srcOrd="2" destOrd="0" presId="urn:microsoft.com/office/officeart/2008/layout/LinedList"/>
    <dgm:cxn modelId="{B4F6B670-31AE-4E94-BB42-7B6E6DE5B932}" type="presParOf" srcId="{27987F19-B5FC-493C-8378-C11F778AD6ED}" destId="{E9DF186C-7396-457E-928D-8AE43F8DFB9D}" srcOrd="3" destOrd="0" presId="urn:microsoft.com/office/officeart/2008/layout/LinedList"/>
    <dgm:cxn modelId="{DFC0BA68-E4A4-42A5-BED1-7A9A89EB30F7}" type="presParOf" srcId="{E9DF186C-7396-457E-928D-8AE43F8DFB9D}" destId="{D925BAD6-7A28-4F6B-9E4A-0588AD0171C7}" srcOrd="0" destOrd="0" presId="urn:microsoft.com/office/officeart/2008/layout/LinedList"/>
    <dgm:cxn modelId="{E79B4957-4166-456D-852E-A21AF9E03353}" type="presParOf" srcId="{E9DF186C-7396-457E-928D-8AE43F8DFB9D}" destId="{36E42D79-2FF2-441F-A720-DBD473CCC458}" srcOrd="1" destOrd="0" presId="urn:microsoft.com/office/officeart/2008/layout/LinedList"/>
    <dgm:cxn modelId="{04487F6C-22D4-476B-830C-CD39466B178C}" type="presParOf" srcId="{27987F19-B5FC-493C-8378-C11F778AD6ED}" destId="{BB834E4B-3BEC-4299-8497-7E3DA7F1EBEA}" srcOrd="4" destOrd="0" presId="urn:microsoft.com/office/officeart/2008/layout/LinedList"/>
    <dgm:cxn modelId="{3C54ADC6-D649-4E21-97C1-8FE65A1C4AE2}" type="presParOf" srcId="{27987F19-B5FC-493C-8378-C11F778AD6ED}" destId="{1CD290C3-EB68-4E4D-AF53-A858BC80EAD3}" srcOrd="5" destOrd="0" presId="urn:microsoft.com/office/officeart/2008/layout/LinedList"/>
    <dgm:cxn modelId="{766F17DE-103E-4B92-BC09-ACA6D27F9035}" type="presParOf" srcId="{1CD290C3-EB68-4E4D-AF53-A858BC80EAD3}" destId="{02792F04-6105-4B12-9499-7E2A126DB7B2}" srcOrd="0" destOrd="0" presId="urn:microsoft.com/office/officeart/2008/layout/LinedList"/>
    <dgm:cxn modelId="{66727649-0AC1-4886-BAD5-A641A2873E92}" type="presParOf" srcId="{1CD290C3-EB68-4E4D-AF53-A858BC80EAD3}" destId="{7A757C35-2F89-4709-866F-D6A2E6CE011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79DBC3-B33D-4A2E-9FFF-7BD289BC69C1}" type="doc">
      <dgm:prSet loTypeId="urn:microsoft.com/office/officeart/2005/8/layout/process4" loCatId="process" qsTypeId="urn:microsoft.com/office/officeart/2005/8/quickstyle/simple1" qsCatId="simple" csTypeId="urn:microsoft.com/office/officeart/2005/8/colors/colorful1" csCatId="colorful" phldr="1"/>
      <dgm:spPr/>
      <dgm:t>
        <a:bodyPr/>
        <a:lstStyle/>
        <a:p>
          <a:endParaRPr lang="en-US"/>
        </a:p>
      </dgm:t>
    </dgm:pt>
    <dgm:pt modelId="{9D066543-048F-484E-9B71-BBD8B78F4E96}">
      <dgm:prSet/>
      <dgm:spPr/>
      <dgm:t>
        <a:bodyPr/>
        <a:lstStyle/>
        <a:p>
          <a:r>
            <a:rPr lang="en-US" dirty="0"/>
            <a:t>4. </a:t>
          </a:r>
          <a:r>
            <a:rPr lang="en-US" b="1" dirty="0"/>
            <a:t>Leaders who are secure </a:t>
          </a:r>
          <a:endParaRPr lang="en-US" dirty="0"/>
        </a:p>
      </dgm:t>
    </dgm:pt>
    <dgm:pt modelId="{59B9927C-6724-465C-9405-130D2A8A71B4}" type="parTrans" cxnId="{3F335863-64DE-453B-9A7A-32D60C2D72E3}">
      <dgm:prSet/>
      <dgm:spPr/>
      <dgm:t>
        <a:bodyPr/>
        <a:lstStyle/>
        <a:p>
          <a:endParaRPr lang="en-US"/>
        </a:p>
      </dgm:t>
    </dgm:pt>
    <dgm:pt modelId="{0FD0514C-9293-4E9D-A166-061556197405}" type="sibTrans" cxnId="{3F335863-64DE-453B-9A7A-32D60C2D72E3}">
      <dgm:prSet/>
      <dgm:spPr/>
      <dgm:t>
        <a:bodyPr/>
        <a:lstStyle/>
        <a:p>
          <a:endParaRPr lang="en-US"/>
        </a:p>
      </dgm:t>
    </dgm:pt>
    <dgm:pt modelId="{0B79792E-BD2F-4FA5-8290-06E55BDFF858}">
      <dgm:prSet/>
      <dgm:spPr/>
      <dgm:t>
        <a:bodyPr/>
        <a:lstStyle/>
        <a:p>
          <a:r>
            <a:rPr lang="en-US" dirty="0"/>
            <a:t>To deal with a culture that is suspicious and afraid of leaders who have genuine care and concern for the people, who are upright, and who are successful. 1 Samuel 18:15, </a:t>
          </a:r>
          <a:r>
            <a:rPr lang="en-US" i="1" dirty="0"/>
            <a:t>‘Therefore, when Saul saw that he behaved very wisely, he was afraid of him.’ </a:t>
          </a:r>
          <a:r>
            <a:rPr lang="en-US" dirty="0"/>
            <a:t>NKJV</a:t>
          </a:r>
        </a:p>
      </dgm:t>
    </dgm:pt>
    <dgm:pt modelId="{1F844ADE-2AEF-4C93-AE3E-E1C7FB25192C}" type="parTrans" cxnId="{305C4808-57F6-483C-82BF-6AC7047C9720}">
      <dgm:prSet/>
      <dgm:spPr/>
      <dgm:t>
        <a:bodyPr/>
        <a:lstStyle/>
        <a:p>
          <a:endParaRPr lang="en-US"/>
        </a:p>
      </dgm:t>
    </dgm:pt>
    <dgm:pt modelId="{12E1BA16-9146-4D56-9B7B-1A812868D4EB}" type="sibTrans" cxnId="{305C4808-57F6-483C-82BF-6AC7047C9720}">
      <dgm:prSet/>
      <dgm:spPr/>
      <dgm:t>
        <a:bodyPr/>
        <a:lstStyle/>
        <a:p>
          <a:endParaRPr lang="en-US"/>
        </a:p>
      </dgm:t>
    </dgm:pt>
    <dgm:pt modelId="{3B26FD02-907B-48C3-AE3A-DA6646106E32}" type="pres">
      <dgm:prSet presAssocID="{1979DBC3-B33D-4A2E-9FFF-7BD289BC69C1}" presName="Name0" presStyleCnt="0">
        <dgm:presLayoutVars>
          <dgm:dir/>
          <dgm:animLvl val="lvl"/>
          <dgm:resizeHandles val="exact"/>
        </dgm:presLayoutVars>
      </dgm:prSet>
      <dgm:spPr/>
    </dgm:pt>
    <dgm:pt modelId="{6B92A713-58DD-49D4-8A43-0961BD3CC12C}" type="pres">
      <dgm:prSet presAssocID="{9D066543-048F-484E-9B71-BBD8B78F4E96}" presName="boxAndChildren" presStyleCnt="0"/>
      <dgm:spPr/>
    </dgm:pt>
    <dgm:pt modelId="{068158EC-9C2C-4558-ABE5-AE276150EA30}" type="pres">
      <dgm:prSet presAssocID="{9D066543-048F-484E-9B71-BBD8B78F4E96}" presName="parentTextBox" presStyleLbl="node1" presStyleIdx="0" presStyleCnt="1"/>
      <dgm:spPr/>
    </dgm:pt>
    <dgm:pt modelId="{A2118A97-8871-4438-A42D-FA82A643AFEF}" type="pres">
      <dgm:prSet presAssocID="{9D066543-048F-484E-9B71-BBD8B78F4E96}" presName="entireBox" presStyleLbl="node1" presStyleIdx="0" presStyleCnt="1"/>
      <dgm:spPr/>
    </dgm:pt>
    <dgm:pt modelId="{895AABC1-21CA-4A4A-ADB1-B7B07F958528}" type="pres">
      <dgm:prSet presAssocID="{9D066543-048F-484E-9B71-BBD8B78F4E96}" presName="descendantBox" presStyleCnt="0"/>
      <dgm:spPr/>
    </dgm:pt>
    <dgm:pt modelId="{F1E7A0E2-D72E-4A0B-B0B5-9A5B1E3BA222}" type="pres">
      <dgm:prSet presAssocID="{0B79792E-BD2F-4FA5-8290-06E55BDFF858}" presName="childTextBox" presStyleLbl="fgAccFollowNode1" presStyleIdx="0" presStyleCnt="1">
        <dgm:presLayoutVars>
          <dgm:bulletEnabled val="1"/>
        </dgm:presLayoutVars>
      </dgm:prSet>
      <dgm:spPr/>
    </dgm:pt>
  </dgm:ptLst>
  <dgm:cxnLst>
    <dgm:cxn modelId="{305C4808-57F6-483C-82BF-6AC7047C9720}" srcId="{9D066543-048F-484E-9B71-BBD8B78F4E96}" destId="{0B79792E-BD2F-4FA5-8290-06E55BDFF858}" srcOrd="0" destOrd="0" parTransId="{1F844ADE-2AEF-4C93-AE3E-E1C7FB25192C}" sibTransId="{12E1BA16-9146-4D56-9B7B-1A812868D4EB}"/>
    <dgm:cxn modelId="{C78A022D-B43E-4BAE-9FED-4FC675B7AAD0}" type="presOf" srcId="{1979DBC3-B33D-4A2E-9FFF-7BD289BC69C1}" destId="{3B26FD02-907B-48C3-AE3A-DA6646106E32}" srcOrd="0" destOrd="0" presId="urn:microsoft.com/office/officeart/2005/8/layout/process4"/>
    <dgm:cxn modelId="{3F335863-64DE-453B-9A7A-32D60C2D72E3}" srcId="{1979DBC3-B33D-4A2E-9FFF-7BD289BC69C1}" destId="{9D066543-048F-484E-9B71-BBD8B78F4E96}" srcOrd="0" destOrd="0" parTransId="{59B9927C-6724-465C-9405-130D2A8A71B4}" sibTransId="{0FD0514C-9293-4E9D-A166-061556197405}"/>
    <dgm:cxn modelId="{53677669-899F-4210-B6DA-B3190947B272}" type="presOf" srcId="{9D066543-048F-484E-9B71-BBD8B78F4E96}" destId="{068158EC-9C2C-4558-ABE5-AE276150EA30}" srcOrd="0" destOrd="0" presId="urn:microsoft.com/office/officeart/2005/8/layout/process4"/>
    <dgm:cxn modelId="{7B7E2D94-6D53-4AD8-B6C0-27FDED3931AA}" type="presOf" srcId="{9D066543-048F-484E-9B71-BBD8B78F4E96}" destId="{A2118A97-8871-4438-A42D-FA82A643AFEF}" srcOrd="1" destOrd="0" presId="urn:microsoft.com/office/officeart/2005/8/layout/process4"/>
    <dgm:cxn modelId="{709112B4-7C95-42E4-B34B-C03B21C844E2}" type="presOf" srcId="{0B79792E-BD2F-4FA5-8290-06E55BDFF858}" destId="{F1E7A0E2-D72E-4A0B-B0B5-9A5B1E3BA222}" srcOrd="0" destOrd="0" presId="urn:microsoft.com/office/officeart/2005/8/layout/process4"/>
    <dgm:cxn modelId="{954C92BD-BAFB-4BF5-9D0A-3432626BC638}" type="presParOf" srcId="{3B26FD02-907B-48C3-AE3A-DA6646106E32}" destId="{6B92A713-58DD-49D4-8A43-0961BD3CC12C}" srcOrd="0" destOrd="0" presId="urn:microsoft.com/office/officeart/2005/8/layout/process4"/>
    <dgm:cxn modelId="{0EF7BBE9-8AB2-4EEA-B7D4-BC7BD5D1E612}" type="presParOf" srcId="{6B92A713-58DD-49D4-8A43-0961BD3CC12C}" destId="{068158EC-9C2C-4558-ABE5-AE276150EA30}" srcOrd="0" destOrd="0" presId="urn:microsoft.com/office/officeart/2005/8/layout/process4"/>
    <dgm:cxn modelId="{EDF1F227-AB91-42F5-9971-F66F92DBAD6B}" type="presParOf" srcId="{6B92A713-58DD-49D4-8A43-0961BD3CC12C}" destId="{A2118A97-8871-4438-A42D-FA82A643AFEF}" srcOrd="1" destOrd="0" presId="urn:microsoft.com/office/officeart/2005/8/layout/process4"/>
    <dgm:cxn modelId="{74C0F0E4-C2DA-4E5F-9887-3D5A74F56A5C}" type="presParOf" srcId="{6B92A713-58DD-49D4-8A43-0961BD3CC12C}" destId="{895AABC1-21CA-4A4A-ADB1-B7B07F958528}" srcOrd="2" destOrd="0" presId="urn:microsoft.com/office/officeart/2005/8/layout/process4"/>
    <dgm:cxn modelId="{1AE43D02-652E-494A-BBAF-55D9B615E4C0}" type="presParOf" srcId="{895AABC1-21CA-4A4A-ADB1-B7B07F958528}" destId="{F1E7A0E2-D72E-4A0B-B0B5-9A5B1E3BA222}"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6CF6748-9EFD-4490-A193-15FADBD432BD}"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9CA46AF2-225C-4378-A4B3-91736224A4D2}">
      <dgm:prSet custT="1"/>
      <dgm:spPr/>
      <dgm:t>
        <a:bodyPr/>
        <a:lstStyle/>
        <a:p>
          <a:r>
            <a:rPr lang="en-US" sz="2400" dirty="0">
              <a:solidFill>
                <a:schemeClr val="tx1"/>
              </a:solidFill>
            </a:rPr>
            <a:t>7. </a:t>
          </a:r>
          <a:r>
            <a:rPr lang="en-US" sz="2400" b="1" dirty="0">
              <a:solidFill>
                <a:schemeClr val="tx1"/>
              </a:solidFill>
            </a:rPr>
            <a:t>Pray for a generational shift in the manner of leadership from leaders who are “no shepherds,”</a:t>
          </a:r>
          <a:r>
            <a:rPr lang="en-US" sz="2400" dirty="0">
              <a:solidFill>
                <a:schemeClr val="tx1"/>
              </a:solidFill>
            </a:rPr>
            <a:t> 1 Kings 22:17, ‘Then he said, </a:t>
          </a:r>
          <a:r>
            <a:rPr lang="en-US" sz="2400" i="1" dirty="0">
              <a:solidFill>
                <a:schemeClr val="tx1"/>
              </a:solidFill>
            </a:rPr>
            <a:t>“I saw all Israel scattered on the mountains, as sheep that have no shepherd. And the Lord said, ‘These have no master. Let each return to his house in peace.’ ” </a:t>
          </a:r>
          <a:r>
            <a:rPr lang="en-US" sz="2400" dirty="0">
              <a:solidFill>
                <a:schemeClr val="tx1"/>
              </a:solidFill>
            </a:rPr>
            <a:t>NKJV (prone to wrong advice - 1 Kings 22:19-22)</a:t>
          </a:r>
        </a:p>
      </dgm:t>
    </dgm:pt>
    <dgm:pt modelId="{5B8D90A5-DAA1-4BC2-86E3-17A1BDDC93D7}" type="parTrans" cxnId="{FDD7462B-032D-48DB-A088-C4FE47B5C277}">
      <dgm:prSet/>
      <dgm:spPr/>
      <dgm:t>
        <a:bodyPr/>
        <a:lstStyle/>
        <a:p>
          <a:endParaRPr lang="en-US"/>
        </a:p>
      </dgm:t>
    </dgm:pt>
    <dgm:pt modelId="{DF769548-E82E-414B-BE3E-01DBC9A9CE91}" type="sibTrans" cxnId="{FDD7462B-032D-48DB-A088-C4FE47B5C277}">
      <dgm:prSet/>
      <dgm:spPr/>
      <dgm:t>
        <a:bodyPr/>
        <a:lstStyle/>
        <a:p>
          <a:endParaRPr lang="en-US"/>
        </a:p>
      </dgm:t>
    </dgm:pt>
    <dgm:pt modelId="{5D9516A8-1BD1-4EF9-B94B-0B7EF372B4A4}">
      <dgm:prSet custT="1"/>
      <dgm:spPr/>
      <dgm:t>
        <a:bodyPr/>
        <a:lstStyle/>
        <a:p>
          <a:r>
            <a:rPr lang="en-US" sz="2800" b="1" dirty="0">
              <a:solidFill>
                <a:schemeClr val="tx1"/>
              </a:solidFill>
            </a:rPr>
            <a:t>to leaders who shepherd </a:t>
          </a:r>
          <a:r>
            <a:rPr lang="en-US" sz="2800" b="1">
              <a:solidFill>
                <a:schemeClr val="tx1"/>
              </a:solidFill>
            </a:rPr>
            <a:t>the people,</a:t>
          </a:r>
          <a:r>
            <a:rPr lang="en-US" sz="2800">
              <a:solidFill>
                <a:schemeClr val="tx1"/>
              </a:solidFill>
            </a:rPr>
            <a:t> </a:t>
          </a:r>
          <a:r>
            <a:rPr lang="en-US" sz="2800" dirty="0">
              <a:solidFill>
                <a:schemeClr val="tx1"/>
              </a:solidFill>
            </a:rPr>
            <a:t>Jeremiah 23:4, </a:t>
          </a:r>
          <a:r>
            <a:rPr lang="en-US" sz="2800" i="1" dirty="0">
              <a:solidFill>
                <a:schemeClr val="tx1"/>
              </a:solidFill>
            </a:rPr>
            <a:t>‘And I will set up shepherds over them who will feed them. And they will fear no more nor be dismayed, neither will any be missing or lost, says the Lord.’ </a:t>
          </a:r>
          <a:r>
            <a:rPr lang="en-US" sz="2800" dirty="0">
              <a:solidFill>
                <a:schemeClr val="tx1"/>
              </a:solidFill>
            </a:rPr>
            <a:t>NKJV</a:t>
          </a:r>
        </a:p>
      </dgm:t>
    </dgm:pt>
    <dgm:pt modelId="{6CD8882C-D695-4B1B-96F1-D953C26FE40B}" type="parTrans" cxnId="{716BFCE0-DF05-4407-AD3E-549F8ABC5C6F}">
      <dgm:prSet/>
      <dgm:spPr/>
      <dgm:t>
        <a:bodyPr/>
        <a:lstStyle/>
        <a:p>
          <a:endParaRPr lang="en-US"/>
        </a:p>
      </dgm:t>
    </dgm:pt>
    <dgm:pt modelId="{9558096D-E93D-473F-BA29-D3B3D1C380EF}" type="sibTrans" cxnId="{716BFCE0-DF05-4407-AD3E-549F8ABC5C6F}">
      <dgm:prSet/>
      <dgm:spPr/>
      <dgm:t>
        <a:bodyPr/>
        <a:lstStyle/>
        <a:p>
          <a:endParaRPr lang="en-US"/>
        </a:p>
      </dgm:t>
    </dgm:pt>
    <dgm:pt modelId="{160819BD-2AFA-44AC-A08F-699312EE291B}" type="pres">
      <dgm:prSet presAssocID="{36CF6748-9EFD-4490-A193-15FADBD432BD}" presName="outerComposite" presStyleCnt="0">
        <dgm:presLayoutVars>
          <dgm:chMax val="5"/>
          <dgm:dir/>
          <dgm:resizeHandles val="exact"/>
        </dgm:presLayoutVars>
      </dgm:prSet>
      <dgm:spPr/>
    </dgm:pt>
    <dgm:pt modelId="{A9118B11-3540-454B-9F0B-9D234F5ACC30}" type="pres">
      <dgm:prSet presAssocID="{36CF6748-9EFD-4490-A193-15FADBD432BD}" presName="dummyMaxCanvas" presStyleCnt="0">
        <dgm:presLayoutVars/>
      </dgm:prSet>
      <dgm:spPr/>
    </dgm:pt>
    <dgm:pt modelId="{74AF3BEB-4EFB-40EC-8ABE-415431AC027D}" type="pres">
      <dgm:prSet presAssocID="{36CF6748-9EFD-4490-A193-15FADBD432BD}" presName="TwoNodes_1" presStyleLbl="node1" presStyleIdx="0" presStyleCnt="2">
        <dgm:presLayoutVars>
          <dgm:bulletEnabled val="1"/>
        </dgm:presLayoutVars>
      </dgm:prSet>
      <dgm:spPr/>
    </dgm:pt>
    <dgm:pt modelId="{301A36B2-635D-42A1-8FA3-FE51C6523CF6}" type="pres">
      <dgm:prSet presAssocID="{36CF6748-9EFD-4490-A193-15FADBD432BD}" presName="TwoNodes_2" presStyleLbl="node1" presStyleIdx="1" presStyleCnt="2">
        <dgm:presLayoutVars>
          <dgm:bulletEnabled val="1"/>
        </dgm:presLayoutVars>
      </dgm:prSet>
      <dgm:spPr/>
    </dgm:pt>
    <dgm:pt modelId="{F686ECAA-3190-4C96-8D3F-A987D216D034}" type="pres">
      <dgm:prSet presAssocID="{36CF6748-9EFD-4490-A193-15FADBD432BD}" presName="TwoConn_1-2" presStyleLbl="fgAccFollowNode1" presStyleIdx="0" presStyleCnt="1">
        <dgm:presLayoutVars>
          <dgm:bulletEnabled val="1"/>
        </dgm:presLayoutVars>
      </dgm:prSet>
      <dgm:spPr/>
    </dgm:pt>
    <dgm:pt modelId="{60E8D243-F50F-4036-959A-C2B2C20329E4}" type="pres">
      <dgm:prSet presAssocID="{36CF6748-9EFD-4490-A193-15FADBD432BD}" presName="TwoNodes_1_text" presStyleLbl="node1" presStyleIdx="1" presStyleCnt="2">
        <dgm:presLayoutVars>
          <dgm:bulletEnabled val="1"/>
        </dgm:presLayoutVars>
      </dgm:prSet>
      <dgm:spPr/>
    </dgm:pt>
    <dgm:pt modelId="{08B6DE39-8FB9-4FC8-8DEA-6A40157072F6}" type="pres">
      <dgm:prSet presAssocID="{36CF6748-9EFD-4490-A193-15FADBD432BD}" presName="TwoNodes_2_text" presStyleLbl="node1" presStyleIdx="1" presStyleCnt="2">
        <dgm:presLayoutVars>
          <dgm:bulletEnabled val="1"/>
        </dgm:presLayoutVars>
      </dgm:prSet>
      <dgm:spPr/>
    </dgm:pt>
  </dgm:ptLst>
  <dgm:cxnLst>
    <dgm:cxn modelId="{FDD7462B-032D-48DB-A088-C4FE47B5C277}" srcId="{36CF6748-9EFD-4490-A193-15FADBD432BD}" destId="{9CA46AF2-225C-4378-A4B3-91736224A4D2}" srcOrd="0" destOrd="0" parTransId="{5B8D90A5-DAA1-4BC2-86E3-17A1BDDC93D7}" sibTransId="{DF769548-E82E-414B-BE3E-01DBC9A9CE91}"/>
    <dgm:cxn modelId="{9229E32D-2800-4CA0-BD88-3B428B72D17F}" type="presOf" srcId="{9CA46AF2-225C-4378-A4B3-91736224A4D2}" destId="{74AF3BEB-4EFB-40EC-8ABE-415431AC027D}" srcOrd="0" destOrd="0" presId="urn:microsoft.com/office/officeart/2005/8/layout/vProcess5"/>
    <dgm:cxn modelId="{BA6EAA3C-81E5-4F6F-A7A0-6EF2C662602C}" type="presOf" srcId="{9CA46AF2-225C-4378-A4B3-91736224A4D2}" destId="{60E8D243-F50F-4036-959A-C2B2C20329E4}" srcOrd="1" destOrd="0" presId="urn:microsoft.com/office/officeart/2005/8/layout/vProcess5"/>
    <dgm:cxn modelId="{8851D169-0289-46DD-B8BF-BFDAA504DDC3}" type="presOf" srcId="{DF769548-E82E-414B-BE3E-01DBC9A9CE91}" destId="{F686ECAA-3190-4C96-8D3F-A987D216D034}" srcOrd="0" destOrd="0" presId="urn:microsoft.com/office/officeart/2005/8/layout/vProcess5"/>
    <dgm:cxn modelId="{D9AB7194-B972-4779-A2FC-81F1ECCD4D36}" type="presOf" srcId="{36CF6748-9EFD-4490-A193-15FADBD432BD}" destId="{160819BD-2AFA-44AC-A08F-699312EE291B}" srcOrd="0" destOrd="0" presId="urn:microsoft.com/office/officeart/2005/8/layout/vProcess5"/>
    <dgm:cxn modelId="{7A7ACBD8-E490-4E11-8F6E-7B8B2AF77329}" type="presOf" srcId="{5D9516A8-1BD1-4EF9-B94B-0B7EF372B4A4}" destId="{08B6DE39-8FB9-4FC8-8DEA-6A40157072F6}" srcOrd="1" destOrd="0" presId="urn:microsoft.com/office/officeart/2005/8/layout/vProcess5"/>
    <dgm:cxn modelId="{716BFCE0-DF05-4407-AD3E-549F8ABC5C6F}" srcId="{36CF6748-9EFD-4490-A193-15FADBD432BD}" destId="{5D9516A8-1BD1-4EF9-B94B-0B7EF372B4A4}" srcOrd="1" destOrd="0" parTransId="{6CD8882C-D695-4B1B-96F1-D953C26FE40B}" sibTransId="{9558096D-E93D-473F-BA29-D3B3D1C380EF}"/>
    <dgm:cxn modelId="{13D802E4-D3C8-4A7F-9411-1449CF700421}" type="presOf" srcId="{5D9516A8-1BD1-4EF9-B94B-0B7EF372B4A4}" destId="{301A36B2-635D-42A1-8FA3-FE51C6523CF6}" srcOrd="0" destOrd="0" presId="urn:microsoft.com/office/officeart/2005/8/layout/vProcess5"/>
    <dgm:cxn modelId="{E8263B9C-8BEF-4846-850C-5411C7A837B4}" type="presParOf" srcId="{160819BD-2AFA-44AC-A08F-699312EE291B}" destId="{A9118B11-3540-454B-9F0B-9D234F5ACC30}" srcOrd="0" destOrd="0" presId="urn:microsoft.com/office/officeart/2005/8/layout/vProcess5"/>
    <dgm:cxn modelId="{2B7D0F72-53E7-4188-8EDA-7E482624163E}" type="presParOf" srcId="{160819BD-2AFA-44AC-A08F-699312EE291B}" destId="{74AF3BEB-4EFB-40EC-8ABE-415431AC027D}" srcOrd="1" destOrd="0" presId="urn:microsoft.com/office/officeart/2005/8/layout/vProcess5"/>
    <dgm:cxn modelId="{EEA49B90-AB67-4390-9F58-EFF8E38299F0}" type="presParOf" srcId="{160819BD-2AFA-44AC-A08F-699312EE291B}" destId="{301A36B2-635D-42A1-8FA3-FE51C6523CF6}" srcOrd="2" destOrd="0" presId="urn:microsoft.com/office/officeart/2005/8/layout/vProcess5"/>
    <dgm:cxn modelId="{FD4C9556-FD4D-4324-A968-273DFA917646}" type="presParOf" srcId="{160819BD-2AFA-44AC-A08F-699312EE291B}" destId="{F686ECAA-3190-4C96-8D3F-A987D216D034}" srcOrd="3" destOrd="0" presId="urn:microsoft.com/office/officeart/2005/8/layout/vProcess5"/>
    <dgm:cxn modelId="{8CC155DB-6732-4D77-A174-868D1EDBAD4B}" type="presParOf" srcId="{160819BD-2AFA-44AC-A08F-699312EE291B}" destId="{60E8D243-F50F-4036-959A-C2B2C20329E4}" srcOrd="4" destOrd="0" presId="urn:microsoft.com/office/officeart/2005/8/layout/vProcess5"/>
    <dgm:cxn modelId="{17B77C91-A6F8-4AB3-872C-312FC62EE05E}" type="presParOf" srcId="{160819BD-2AFA-44AC-A08F-699312EE291B}" destId="{08B6DE39-8FB9-4FC8-8DEA-6A40157072F6}"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93F805-29B2-4E2A-AA5E-E0C1786F0881}">
      <dsp:nvSpPr>
        <dsp:cNvPr id="0" name=""/>
        <dsp:cNvSpPr/>
      </dsp:nvSpPr>
      <dsp:spPr>
        <a:xfrm>
          <a:off x="0" y="2915"/>
          <a:ext cx="9878290"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F6A450-1BCB-4CB2-B74A-112F042500C9}">
      <dsp:nvSpPr>
        <dsp:cNvPr id="0" name=""/>
        <dsp:cNvSpPr/>
      </dsp:nvSpPr>
      <dsp:spPr>
        <a:xfrm>
          <a:off x="0" y="2915"/>
          <a:ext cx="9878290" cy="19884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dirty="0"/>
            <a:t>1. God’s sense of Leadership is Shepherding, Matthew 2:6,</a:t>
          </a:r>
          <a:r>
            <a:rPr lang="en-US" sz="2600" i="1" kern="1200" dirty="0"/>
            <a:t>‘And you Bethlehem, in the land of Judah, you are not in any way least or insignificant among the chief cities of Judah; for from you shall come a Ruler (Leader) who will govern and shepherd My people Israel.’ </a:t>
          </a:r>
          <a:r>
            <a:rPr lang="en-US" sz="2600" kern="1200" dirty="0"/>
            <a:t>Amplified Bible</a:t>
          </a:r>
        </a:p>
      </dsp:txBody>
      <dsp:txXfrm>
        <a:off x="0" y="2915"/>
        <a:ext cx="9878290" cy="1988492"/>
      </dsp:txXfrm>
    </dsp:sp>
    <dsp:sp modelId="{C9583D7F-A278-4452-BBBB-797A5E45450C}">
      <dsp:nvSpPr>
        <dsp:cNvPr id="0" name=""/>
        <dsp:cNvSpPr/>
      </dsp:nvSpPr>
      <dsp:spPr>
        <a:xfrm>
          <a:off x="0" y="1991408"/>
          <a:ext cx="9878290"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25BAD6-7A28-4F6B-9E4A-0588AD0171C7}">
      <dsp:nvSpPr>
        <dsp:cNvPr id="0" name=""/>
        <dsp:cNvSpPr/>
      </dsp:nvSpPr>
      <dsp:spPr>
        <a:xfrm>
          <a:off x="0" y="1991408"/>
          <a:ext cx="9878290" cy="19884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dirty="0"/>
            <a:t>Leaders who are not thieves who come to steal, kill and destroy, John 10:10, ‘</a:t>
          </a:r>
          <a:r>
            <a:rPr lang="en-US" sz="2600" i="1" kern="1200" dirty="0"/>
            <a:t>The thief comes only in order to steal and kill and destroy. I came that they may have and enjoy life, and have it in abundance (to the full, till it overflows).’ </a:t>
          </a:r>
          <a:r>
            <a:rPr lang="en-US" sz="2600" kern="1200" dirty="0"/>
            <a:t>Amplified Bible</a:t>
          </a:r>
        </a:p>
      </dsp:txBody>
      <dsp:txXfrm>
        <a:off x="0" y="1991408"/>
        <a:ext cx="9878290" cy="1988492"/>
      </dsp:txXfrm>
    </dsp:sp>
    <dsp:sp modelId="{BB834E4B-3BEC-4299-8497-7E3DA7F1EBEA}">
      <dsp:nvSpPr>
        <dsp:cNvPr id="0" name=""/>
        <dsp:cNvSpPr/>
      </dsp:nvSpPr>
      <dsp:spPr>
        <a:xfrm>
          <a:off x="0" y="3979900"/>
          <a:ext cx="9878290"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2792F04-6105-4B12-9499-7E2A126DB7B2}">
      <dsp:nvSpPr>
        <dsp:cNvPr id="0" name=""/>
        <dsp:cNvSpPr/>
      </dsp:nvSpPr>
      <dsp:spPr>
        <a:xfrm>
          <a:off x="0" y="3979900"/>
          <a:ext cx="9878290" cy="19884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dirty="0"/>
            <a:t>But who create an environment for fruitfulness, John 15:16, </a:t>
          </a:r>
          <a:r>
            <a:rPr lang="en-US" sz="2600" i="1" kern="1200" dirty="0"/>
            <a:t>‘You did not choose Me, but I chose you and appointed you that you should go and bear fruit, and that your fruit should remain, that whatever you ask the Father in My name He may give you.’</a:t>
          </a:r>
          <a:r>
            <a:rPr lang="en-US" sz="2600" kern="1200" dirty="0"/>
            <a:t> NKJV </a:t>
          </a:r>
        </a:p>
      </dsp:txBody>
      <dsp:txXfrm>
        <a:off x="0" y="3979900"/>
        <a:ext cx="9878290" cy="19884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118A97-8871-4438-A42D-FA82A643AFEF}">
      <dsp:nvSpPr>
        <dsp:cNvPr id="0" name=""/>
        <dsp:cNvSpPr/>
      </dsp:nvSpPr>
      <dsp:spPr>
        <a:xfrm>
          <a:off x="0" y="0"/>
          <a:ext cx="11078249" cy="5666153"/>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2280" tIns="462280" rIns="462280" bIns="462280" numCol="1" spcCol="1270" anchor="ctr" anchorCtr="0">
          <a:noAutofit/>
        </a:bodyPr>
        <a:lstStyle/>
        <a:p>
          <a:pPr marL="0" lvl="0" indent="0" algn="ctr" defTabSz="2889250">
            <a:lnSpc>
              <a:spcPct val="90000"/>
            </a:lnSpc>
            <a:spcBef>
              <a:spcPct val="0"/>
            </a:spcBef>
            <a:spcAft>
              <a:spcPct val="35000"/>
            </a:spcAft>
            <a:buNone/>
          </a:pPr>
          <a:r>
            <a:rPr lang="en-US" sz="6500" kern="1200" dirty="0"/>
            <a:t>4. </a:t>
          </a:r>
          <a:r>
            <a:rPr lang="en-US" sz="6500" b="1" kern="1200" dirty="0"/>
            <a:t>Leaders who are secure </a:t>
          </a:r>
          <a:endParaRPr lang="en-US" sz="6500" kern="1200" dirty="0"/>
        </a:p>
      </dsp:txBody>
      <dsp:txXfrm>
        <a:off x="0" y="0"/>
        <a:ext cx="11078249" cy="3059722"/>
      </dsp:txXfrm>
    </dsp:sp>
    <dsp:sp modelId="{F1E7A0E2-D72E-4A0B-B0B5-9A5B1E3BA222}">
      <dsp:nvSpPr>
        <dsp:cNvPr id="0" name=""/>
        <dsp:cNvSpPr/>
      </dsp:nvSpPr>
      <dsp:spPr>
        <a:xfrm>
          <a:off x="0" y="2946399"/>
          <a:ext cx="11078249" cy="2606430"/>
        </a:xfrm>
        <a:prstGeom prst="rect">
          <a:avLst/>
        </a:prstGeom>
        <a:solidFill>
          <a:schemeClr val="accent2">
            <a:tint val="40000"/>
            <a:alpha val="90000"/>
            <a:hueOff val="0"/>
            <a:satOff val="0"/>
            <a:lumOff val="0"/>
            <a:alphaOff val="0"/>
          </a:schemeClr>
        </a:solidFill>
        <a:ln w="19050"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1808" tIns="43180" rIns="241808" bIns="43180" numCol="1" spcCol="1270" anchor="ctr" anchorCtr="0">
          <a:noAutofit/>
        </a:bodyPr>
        <a:lstStyle/>
        <a:p>
          <a:pPr marL="0" lvl="0" indent="0" algn="ctr" defTabSz="1511300">
            <a:lnSpc>
              <a:spcPct val="90000"/>
            </a:lnSpc>
            <a:spcBef>
              <a:spcPct val="0"/>
            </a:spcBef>
            <a:spcAft>
              <a:spcPct val="35000"/>
            </a:spcAft>
            <a:buNone/>
          </a:pPr>
          <a:r>
            <a:rPr lang="en-US" sz="3400" kern="1200" dirty="0"/>
            <a:t>To deal with a culture that is suspicious and afraid of leaders who have genuine care and concern for the people, who are upright, and who are successful. 1 Samuel 18:15, </a:t>
          </a:r>
          <a:r>
            <a:rPr lang="en-US" sz="3400" i="1" kern="1200" dirty="0"/>
            <a:t>‘Therefore, when Saul saw that he behaved very wisely, he was afraid of him.’ </a:t>
          </a:r>
          <a:r>
            <a:rPr lang="en-US" sz="3400" kern="1200" dirty="0"/>
            <a:t>NKJV</a:t>
          </a:r>
        </a:p>
      </dsp:txBody>
      <dsp:txXfrm>
        <a:off x="0" y="2946399"/>
        <a:ext cx="11078249" cy="26064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AF3BEB-4EFB-40EC-8ABE-415431AC027D}">
      <dsp:nvSpPr>
        <dsp:cNvPr id="0" name=""/>
        <dsp:cNvSpPr/>
      </dsp:nvSpPr>
      <dsp:spPr>
        <a:xfrm>
          <a:off x="0" y="0"/>
          <a:ext cx="9380340" cy="2695626"/>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chemeClr val="tx1"/>
              </a:solidFill>
            </a:rPr>
            <a:t>7. </a:t>
          </a:r>
          <a:r>
            <a:rPr lang="en-US" sz="2400" b="1" kern="1200" dirty="0">
              <a:solidFill>
                <a:schemeClr val="tx1"/>
              </a:solidFill>
            </a:rPr>
            <a:t>Pray for a generational shift in the manner of leadership from leaders who are “no shepherds,”</a:t>
          </a:r>
          <a:r>
            <a:rPr lang="en-US" sz="2400" kern="1200" dirty="0">
              <a:solidFill>
                <a:schemeClr val="tx1"/>
              </a:solidFill>
            </a:rPr>
            <a:t> 1 Kings 22:17, ‘Then he said, </a:t>
          </a:r>
          <a:r>
            <a:rPr lang="en-US" sz="2400" i="1" kern="1200" dirty="0">
              <a:solidFill>
                <a:schemeClr val="tx1"/>
              </a:solidFill>
            </a:rPr>
            <a:t>“I saw all Israel scattered on the mountains, as sheep that have no shepherd. And the Lord said, ‘These have no master. Let each return to his house in peace.’ ” </a:t>
          </a:r>
          <a:r>
            <a:rPr lang="en-US" sz="2400" kern="1200" dirty="0">
              <a:solidFill>
                <a:schemeClr val="tx1"/>
              </a:solidFill>
            </a:rPr>
            <a:t>NKJV (prone to wrong advice - 1 Kings 22:19-22)</a:t>
          </a:r>
        </a:p>
      </dsp:txBody>
      <dsp:txXfrm>
        <a:off x="78952" y="78952"/>
        <a:ext cx="6594201" cy="2537722"/>
      </dsp:txXfrm>
    </dsp:sp>
    <dsp:sp modelId="{301A36B2-635D-42A1-8FA3-FE51C6523CF6}">
      <dsp:nvSpPr>
        <dsp:cNvPr id="0" name=""/>
        <dsp:cNvSpPr/>
      </dsp:nvSpPr>
      <dsp:spPr>
        <a:xfrm>
          <a:off x="1655354" y="3294654"/>
          <a:ext cx="9380340" cy="2695626"/>
        </a:xfrm>
        <a:prstGeom prst="roundRect">
          <a:avLst>
            <a:gd name="adj" fmla="val 10000"/>
          </a:avLst>
        </a:prstGeom>
        <a:solidFill>
          <a:schemeClr val="accent2">
            <a:hueOff val="-2964286"/>
            <a:satOff val="14200"/>
            <a:lumOff val="1313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b="1" kern="1200" dirty="0">
              <a:solidFill>
                <a:schemeClr val="tx1"/>
              </a:solidFill>
            </a:rPr>
            <a:t>to leaders who shepherd </a:t>
          </a:r>
          <a:r>
            <a:rPr lang="en-US" sz="2800" b="1" kern="1200">
              <a:solidFill>
                <a:schemeClr val="tx1"/>
              </a:solidFill>
            </a:rPr>
            <a:t>the people,</a:t>
          </a:r>
          <a:r>
            <a:rPr lang="en-US" sz="2800" kern="1200">
              <a:solidFill>
                <a:schemeClr val="tx1"/>
              </a:solidFill>
            </a:rPr>
            <a:t> </a:t>
          </a:r>
          <a:r>
            <a:rPr lang="en-US" sz="2800" kern="1200" dirty="0">
              <a:solidFill>
                <a:schemeClr val="tx1"/>
              </a:solidFill>
            </a:rPr>
            <a:t>Jeremiah 23:4, </a:t>
          </a:r>
          <a:r>
            <a:rPr lang="en-US" sz="2800" i="1" kern="1200" dirty="0">
              <a:solidFill>
                <a:schemeClr val="tx1"/>
              </a:solidFill>
            </a:rPr>
            <a:t>‘And I will set up shepherds over them who will feed them. And they will fear no more nor be dismayed, neither will any be missing or lost, says the Lord.’ </a:t>
          </a:r>
          <a:r>
            <a:rPr lang="en-US" sz="2800" kern="1200" dirty="0">
              <a:solidFill>
                <a:schemeClr val="tx1"/>
              </a:solidFill>
            </a:rPr>
            <a:t>NKJV</a:t>
          </a:r>
        </a:p>
      </dsp:txBody>
      <dsp:txXfrm>
        <a:off x="1734306" y="3373606"/>
        <a:ext cx="5814925" cy="2537722"/>
      </dsp:txXfrm>
    </dsp:sp>
    <dsp:sp modelId="{F686ECAA-3190-4C96-8D3F-A987D216D034}">
      <dsp:nvSpPr>
        <dsp:cNvPr id="0" name=""/>
        <dsp:cNvSpPr/>
      </dsp:nvSpPr>
      <dsp:spPr>
        <a:xfrm>
          <a:off x="7628183" y="2119061"/>
          <a:ext cx="1752156" cy="1752156"/>
        </a:xfrm>
        <a:prstGeom prst="downArrow">
          <a:avLst>
            <a:gd name="adj1" fmla="val 55000"/>
            <a:gd name="adj2" fmla="val 45000"/>
          </a:avLst>
        </a:prstGeom>
        <a:solidFill>
          <a:schemeClr val="accent2">
            <a:tint val="40000"/>
            <a:alpha val="90000"/>
            <a:hueOff val="0"/>
            <a:satOff val="0"/>
            <a:lumOff val="0"/>
            <a:alphaOff val="0"/>
          </a:schemeClr>
        </a:solidFill>
        <a:ln w="19050"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022418" y="2119061"/>
        <a:ext cx="963686" cy="131849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97BD49D-A685-47BB-9958-9A8F013921F8}" type="datetimeFigureOut">
              <a:rPr lang="en-US" smtClean="0"/>
              <a:t>3/30/2023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ACEFAC-7408-41F4-B87C-0D1BDEA188C3}" type="slidenum">
              <a:rPr lang="en-US" smtClean="0"/>
              <a:t>‹#›</a:t>
            </a:fld>
            <a:endParaRPr lang="en-US"/>
          </a:p>
        </p:txBody>
      </p:sp>
    </p:spTree>
    <p:extLst>
      <p:ext uri="{BB962C8B-B14F-4D97-AF65-F5344CB8AC3E}">
        <p14:creationId xmlns:p14="http://schemas.microsoft.com/office/powerpoint/2010/main" val="149423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7BD49D-A685-47BB-9958-9A8F013921F8}" type="datetimeFigureOut">
              <a:rPr lang="en-US" smtClean="0"/>
              <a:t>3/30/2023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ACEFAC-7408-41F4-B87C-0D1BDEA188C3}" type="slidenum">
              <a:rPr lang="en-US" smtClean="0"/>
              <a:t>‹#›</a:t>
            </a:fld>
            <a:endParaRPr lang="en-US"/>
          </a:p>
        </p:txBody>
      </p:sp>
    </p:spTree>
    <p:extLst>
      <p:ext uri="{BB962C8B-B14F-4D97-AF65-F5344CB8AC3E}">
        <p14:creationId xmlns:p14="http://schemas.microsoft.com/office/powerpoint/2010/main" val="1405114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7BD49D-A685-47BB-9958-9A8F013921F8}" type="datetimeFigureOut">
              <a:rPr lang="en-US" smtClean="0"/>
              <a:t>3/30/2023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ACEFAC-7408-41F4-B87C-0D1BDEA188C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5918724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7BD49D-A685-47BB-9958-9A8F013921F8}" type="datetimeFigureOut">
              <a:rPr lang="en-US" smtClean="0"/>
              <a:t>3/30/2023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ACEFAC-7408-41F4-B87C-0D1BDEA188C3}" type="slidenum">
              <a:rPr lang="en-US" smtClean="0"/>
              <a:t>‹#›</a:t>
            </a:fld>
            <a:endParaRPr lang="en-US"/>
          </a:p>
        </p:txBody>
      </p:sp>
    </p:spTree>
    <p:extLst>
      <p:ext uri="{BB962C8B-B14F-4D97-AF65-F5344CB8AC3E}">
        <p14:creationId xmlns:p14="http://schemas.microsoft.com/office/powerpoint/2010/main" val="33034616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7BD49D-A685-47BB-9958-9A8F013921F8}" type="datetimeFigureOut">
              <a:rPr lang="en-US" smtClean="0"/>
              <a:t>3/30/2023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ACEFAC-7408-41F4-B87C-0D1BDEA188C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034467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7BD49D-A685-47BB-9958-9A8F013921F8}" type="datetimeFigureOut">
              <a:rPr lang="en-US" smtClean="0"/>
              <a:t>3/30/2023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ACEFAC-7408-41F4-B87C-0D1BDEA188C3}" type="slidenum">
              <a:rPr lang="en-US" smtClean="0"/>
              <a:t>‹#›</a:t>
            </a:fld>
            <a:endParaRPr lang="en-US"/>
          </a:p>
        </p:txBody>
      </p:sp>
    </p:spTree>
    <p:extLst>
      <p:ext uri="{BB962C8B-B14F-4D97-AF65-F5344CB8AC3E}">
        <p14:creationId xmlns:p14="http://schemas.microsoft.com/office/powerpoint/2010/main" val="6098333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7BD49D-A685-47BB-9958-9A8F013921F8}" type="datetimeFigureOut">
              <a:rPr lang="en-US" smtClean="0"/>
              <a:t>3/30/2023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ACEFAC-7408-41F4-B87C-0D1BDEA188C3}" type="slidenum">
              <a:rPr lang="en-US" smtClean="0"/>
              <a:t>‹#›</a:t>
            </a:fld>
            <a:endParaRPr lang="en-US"/>
          </a:p>
        </p:txBody>
      </p:sp>
    </p:spTree>
    <p:extLst>
      <p:ext uri="{BB962C8B-B14F-4D97-AF65-F5344CB8AC3E}">
        <p14:creationId xmlns:p14="http://schemas.microsoft.com/office/powerpoint/2010/main" val="2815310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7BD49D-A685-47BB-9958-9A8F013921F8}" type="datetimeFigureOut">
              <a:rPr lang="en-US" smtClean="0"/>
              <a:t>3/30/2023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ACEFAC-7408-41F4-B87C-0D1BDEA188C3}" type="slidenum">
              <a:rPr lang="en-US" smtClean="0"/>
              <a:t>‹#›</a:t>
            </a:fld>
            <a:endParaRPr lang="en-US"/>
          </a:p>
        </p:txBody>
      </p:sp>
    </p:spTree>
    <p:extLst>
      <p:ext uri="{BB962C8B-B14F-4D97-AF65-F5344CB8AC3E}">
        <p14:creationId xmlns:p14="http://schemas.microsoft.com/office/powerpoint/2010/main" val="1167004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7BD49D-A685-47BB-9958-9A8F013921F8}" type="datetimeFigureOut">
              <a:rPr lang="en-US" smtClean="0"/>
              <a:t>3/30/2023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ACEFAC-7408-41F4-B87C-0D1BDEA188C3}" type="slidenum">
              <a:rPr lang="en-US" smtClean="0"/>
              <a:t>‹#›</a:t>
            </a:fld>
            <a:endParaRPr lang="en-US"/>
          </a:p>
        </p:txBody>
      </p:sp>
    </p:spTree>
    <p:extLst>
      <p:ext uri="{BB962C8B-B14F-4D97-AF65-F5344CB8AC3E}">
        <p14:creationId xmlns:p14="http://schemas.microsoft.com/office/powerpoint/2010/main" val="1693414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7BD49D-A685-47BB-9958-9A8F013921F8}" type="datetimeFigureOut">
              <a:rPr lang="en-US" smtClean="0"/>
              <a:t>3/30/2023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ACEFAC-7408-41F4-B87C-0D1BDEA188C3}" type="slidenum">
              <a:rPr lang="en-US" smtClean="0"/>
              <a:t>‹#›</a:t>
            </a:fld>
            <a:endParaRPr lang="en-US"/>
          </a:p>
        </p:txBody>
      </p:sp>
    </p:spTree>
    <p:extLst>
      <p:ext uri="{BB962C8B-B14F-4D97-AF65-F5344CB8AC3E}">
        <p14:creationId xmlns:p14="http://schemas.microsoft.com/office/powerpoint/2010/main" val="3195948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97BD49D-A685-47BB-9958-9A8F013921F8}" type="datetimeFigureOut">
              <a:rPr lang="en-US" smtClean="0"/>
              <a:t>3/30/2023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ACEFAC-7408-41F4-B87C-0D1BDEA188C3}" type="slidenum">
              <a:rPr lang="en-US" smtClean="0"/>
              <a:t>‹#›</a:t>
            </a:fld>
            <a:endParaRPr lang="en-US"/>
          </a:p>
        </p:txBody>
      </p:sp>
    </p:spTree>
    <p:extLst>
      <p:ext uri="{BB962C8B-B14F-4D97-AF65-F5344CB8AC3E}">
        <p14:creationId xmlns:p14="http://schemas.microsoft.com/office/powerpoint/2010/main" val="1141939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97BD49D-A685-47BB-9958-9A8F013921F8}" type="datetimeFigureOut">
              <a:rPr lang="en-US" smtClean="0"/>
              <a:t>3/30/2023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ACEFAC-7408-41F4-B87C-0D1BDEA188C3}" type="slidenum">
              <a:rPr lang="en-US" smtClean="0"/>
              <a:t>‹#›</a:t>
            </a:fld>
            <a:endParaRPr lang="en-US"/>
          </a:p>
        </p:txBody>
      </p:sp>
    </p:spTree>
    <p:extLst>
      <p:ext uri="{BB962C8B-B14F-4D97-AF65-F5344CB8AC3E}">
        <p14:creationId xmlns:p14="http://schemas.microsoft.com/office/powerpoint/2010/main" val="1111671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97BD49D-A685-47BB-9958-9A8F013921F8}" type="datetimeFigureOut">
              <a:rPr lang="en-US" smtClean="0"/>
              <a:t>3/30/2023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ACEFAC-7408-41F4-B87C-0D1BDEA188C3}" type="slidenum">
              <a:rPr lang="en-US" smtClean="0"/>
              <a:t>‹#›</a:t>
            </a:fld>
            <a:endParaRPr lang="en-US"/>
          </a:p>
        </p:txBody>
      </p:sp>
    </p:spTree>
    <p:extLst>
      <p:ext uri="{BB962C8B-B14F-4D97-AF65-F5344CB8AC3E}">
        <p14:creationId xmlns:p14="http://schemas.microsoft.com/office/powerpoint/2010/main" val="3564133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7BD49D-A685-47BB-9958-9A8F013921F8}" type="datetimeFigureOut">
              <a:rPr lang="en-US" smtClean="0"/>
              <a:t>3/30/2023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ACEFAC-7408-41F4-B87C-0D1BDEA188C3}" type="slidenum">
              <a:rPr lang="en-US" smtClean="0"/>
              <a:t>‹#›</a:t>
            </a:fld>
            <a:endParaRPr lang="en-US"/>
          </a:p>
        </p:txBody>
      </p:sp>
    </p:spTree>
    <p:extLst>
      <p:ext uri="{BB962C8B-B14F-4D97-AF65-F5344CB8AC3E}">
        <p14:creationId xmlns:p14="http://schemas.microsoft.com/office/powerpoint/2010/main" val="632891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97BD49D-A685-47BB-9958-9A8F013921F8}" type="datetimeFigureOut">
              <a:rPr lang="en-US" smtClean="0"/>
              <a:t>3/30/2023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ACEFAC-7408-41F4-B87C-0D1BDEA188C3}" type="slidenum">
              <a:rPr lang="en-US" smtClean="0"/>
              <a:t>‹#›</a:t>
            </a:fld>
            <a:endParaRPr lang="en-US"/>
          </a:p>
        </p:txBody>
      </p:sp>
    </p:spTree>
    <p:extLst>
      <p:ext uri="{BB962C8B-B14F-4D97-AF65-F5344CB8AC3E}">
        <p14:creationId xmlns:p14="http://schemas.microsoft.com/office/powerpoint/2010/main" val="2230794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7BD49D-A685-47BB-9958-9A8F013921F8}" type="datetimeFigureOut">
              <a:rPr lang="en-US" smtClean="0"/>
              <a:t>3/30/2023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ACEFAC-7408-41F4-B87C-0D1BDEA188C3}" type="slidenum">
              <a:rPr lang="en-US" smtClean="0"/>
              <a:t>‹#›</a:t>
            </a:fld>
            <a:endParaRPr lang="en-US"/>
          </a:p>
        </p:txBody>
      </p:sp>
    </p:spTree>
    <p:extLst>
      <p:ext uri="{BB962C8B-B14F-4D97-AF65-F5344CB8AC3E}">
        <p14:creationId xmlns:p14="http://schemas.microsoft.com/office/powerpoint/2010/main" val="886884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97BD49D-A685-47BB-9958-9A8F013921F8}" type="datetimeFigureOut">
              <a:rPr lang="en-US" smtClean="0"/>
              <a:t>3/30/2023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7ACEFAC-7408-41F4-B87C-0D1BDEA188C3}" type="slidenum">
              <a:rPr lang="en-US" smtClean="0"/>
              <a:t>‹#›</a:t>
            </a:fld>
            <a:endParaRPr lang="en-US"/>
          </a:p>
        </p:txBody>
      </p:sp>
    </p:spTree>
    <p:extLst>
      <p:ext uri="{BB962C8B-B14F-4D97-AF65-F5344CB8AC3E}">
        <p14:creationId xmlns:p14="http://schemas.microsoft.com/office/powerpoint/2010/main" val="25318978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9AC702B-E6BE-684C-7D77-37C4CC6D3163}"/>
              </a:ext>
            </a:extLst>
          </p:cNvPr>
          <p:cNvPicPr>
            <a:picLocks noChangeAspect="1"/>
          </p:cNvPicPr>
          <p:nvPr/>
        </p:nvPicPr>
        <p:blipFill rotWithShape="1">
          <a:blip r:embed="rId2"/>
          <a:srcRect l="20398" r="40269"/>
          <a:stretch/>
        </p:blipFill>
        <p:spPr>
          <a:xfrm>
            <a:off x="20" y="-1"/>
            <a:ext cx="539494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3" name="Subtitle 2"/>
          <p:cNvSpPr>
            <a:spLocks noGrp="1"/>
          </p:cNvSpPr>
          <p:nvPr>
            <p:ph type="subTitle" idx="1"/>
          </p:nvPr>
        </p:nvSpPr>
        <p:spPr>
          <a:xfrm>
            <a:off x="5394959" y="3179299"/>
            <a:ext cx="3879043" cy="1968434"/>
          </a:xfrm>
        </p:spPr>
        <p:txBody>
          <a:bodyPr>
            <a:normAutofit fontScale="92500" lnSpcReduction="10000"/>
          </a:bodyPr>
          <a:lstStyle/>
          <a:p>
            <a:r>
              <a:rPr lang="en-US" sz="5100" dirty="0">
                <a:solidFill>
                  <a:schemeClr val="tx1"/>
                </a:solidFill>
              </a:rPr>
              <a:t>AFReG Prayer for Zimbabwe </a:t>
            </a:r>
          </a:p>
          <a:p>
            <a:r>
              <a:rPr lang="en-US" sz="3600" dirty="0">
                <a:solidFill>
                  <a:schemeClr val="tx1"/>
                </a:solidFill>
              </a:rPr>
              <a:t>30 March 2023</a:t>
            </a:r>
          </a:p>
        </p:txBody>
      </p:sp>
      <p:pic>
        <p:nvPicPr>
          <p:cNvPr id="2" name="Picture 1">
            <a:extLst>
              <a:ext uri="{FF2B5EF4-FFF2-40B4-BE49-F238E27FC236}">
                <a16:creationId xmlns:a16="http://schemas.microsoft.com/office/drawing/2014/main" id="{CCA9C8ED-9BFD-92F6-F013-BACE9DF1A989}"/>
              </a:ext>
            </a:extLst>
          </p:cNvPr>
          <p:cNvPicPr>
            <a:picLocks noChangeAspect="1"/>
          </p:cNvPicPr>
          <p:nvPr/>
        </p:nvPicPr>
        <p:blipFill>
          <a:blip r:embed="rId3"/>
          <a:stretch>
            <a:fillRect/>
          </a:stretch>
        </p:blipFill>
        <p:spPr>
          <a:xfrm>
            <a:off x="5394959" y="353692"/>
            <a:ext cx="3291683" cy="2471915"/>
          </a:xfrm>
          <a:prstGeom prst="rect">
            <a:avLst/>
          </a:prstGeom>
        </p:spPr>
      </p:pic>
    </p:spTree>
    <p:extLst>
      <p:ext uri="{BB962C8B-B14F-4D97-AF65-F5344CB8AC3E}">
        <p14:creationId xmlns:p14="http://schemas.microsoft.com/office/powerpoint/2010/main" val="873803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33502" y="0"/>
            <a:ext cx="8596668" cy="675249"/>
          </a:xfrm>
        </p:spPr>
        <p:txBody>
          <a:bodyPr>
            <a:normAutofit/>
          </a:bodyPr>
          <a:lstStyle/>
          <a:p>
            <a:r>
              <a:rPr lang="en-US" dirty="0"/>
              <a:t>Thanksgiving  </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p:cNvSpPr>
            <a:spLocks noGrp="1"/>
          </p:cNvSpPr>
          <p:nvPr>
            <p:ph idx="1"/>
          </p:nvPr>
        </p:nvSpPr>
        <p:spPr>
          <a:xfrm>
            <a:off x="647115" y="548640"/>
            <a:ext cx="11096152" cy="6309359"/>
          </a:xfrm>
        </p:spPr>
        <p:txBody>
          <a:bodyPr>
            <a:noAutofit/>
          </a:bodyPr>
          <a:lstStyle/>
          <a:p>
            <a:r>
              <a:rPr lang="en-US" sz="3200" dirty="0">
                <a:solidFill>
                  <a:schemeClr val="tx1"/>
                </a:solidFill>
              </a:rPr>
              <a:t>Colossians 4:2, ‘</a:t>
            </a:r>
            <a:r>
              <a:rPr lang="en-US" sz="3200" b="0" i="1" dirty="0">
                <a:solidFill>
                  <a:schemeClr val="tx1"/>
                </a:solidFill>
                <a:effectLst/>
                <a:latin typeface="system-ui"/>
              </a:rPr>
              <a:t>Continue earnestly in prayer, being vigilant in it with thanksgiving.’ </a:t>
            </a:r>
            <a:r>
              <a:rPr lang="en-US" sz="3200" b="0" dirty="0">
                <a:solidFill>
                  <a:schemeClr val="tx1"/>
                </a:solidFill>
                <a:effectLst/>
                <a:latin typeface="system-ui"/>
              </a:rPr>
              <a:t>NKJV</a:t>
            </a:r>
            <a:endParaRPr lang="en-US" sz="3200" dirty="0">
              <a:solidFill>
                <a:schemeClr val="tx1"/>
              </a:solidFill>
            </a:endParaRPr>
          </a:p>
          <a:p>
            <a:r>
              <a:rPr lang="en-US" sz="3200" dirty="0">
                <a:solidFill>
                  <a:schemeClr val="tx1"/>
                </a:solidFill>
              </a:rPr>
              <a:t>We thank God for the good rains this year.</a:t>
            </a:r>
          </a:p>
          <a:p>
            <a:r>
              <a:rPr lang="en-US" sz="3200" dirty="0">
                <a:solidFill>
                  <a:schemeClr val="tx1"/>
                </a:solidFill>
              </a:rPr>
              <a:t>We thank God for growth in agriculture for about 36% per annum, mainly due to good leadership in that sector.</a:t>
            </a:r>
          </a:p>
          <a:p>
            <a:r>
              <a:rPr lang="en-US" sz="3200" dirty="0">
                <a:solidFill>
                  <a:schemeClr val="tx1"/>
                </a:solidFill>
              </a:rPr>
              <a:t>We thank God for growth in the artisanal mining sector, this means the broad body of the nation now has access to our resources (12 tones mines /18 tones artisanal).   </a:t>
            </a:r>
          </a:p>
          <a:p>
            <a:r>
              <a:rPr lang="en-US" sz="3200" dirty="0">
                <a:solidFill>
                  <a:schemeClr val="tx1"/>
                </a:solidFill>
              </a:rPr>
              <a:t>We thank God for a unified voice of the church in national affairs – Zimbabwe Heads of Christian Denominations (ZHOCD).</a:t>
            </a:r>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181152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ectangle 11">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8"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Isosceles Triangle 21">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Isosceles Triangle 25">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Shape 27">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7181723" y="609599"/>
            <a:ext cx="4512989" cy="5805055"/>
          </a:xfrm>
        </p:spPr>
        <p:txBody>
          <a:bodyPr anchor="ctr">
            <a:normAutofit fontScale="90000"/>
          </a:bodyPr>
          <a:lstStyle/>
          <a:p>
            <a:pPr>
              <a:lnSpc>
                <a:spcPct val="90000"/>
              </a:lnSpc>
            </a:pPr>
            <a:r>
              <a:rPr lang="en-US" sz="3100" b="1" dirty="0">
                <a:solidFill>
                  <a:srgbClr val="FFFFFF"/>
                </a:solidFill>
              </a:rPr>
              <a:t>LEADERSHIP </a:t>
            </a:r>
            <a:br>
              <a:rPr lang="en-US" sz="3100" dirty="0">
                <a:solidFill>
                  <a:srgbClr val="FFFFFF"/>
                </a:solidFill>
              </a:rPr>
            </a:br>
            <a:r>
              <a:rPr lang="en-US" sz="3100" dirty="0">
                <a:solidFill>
                  <a:srgbClr val="FFFFFF"/>
                </a:solidFill>
              </a:rPr>
              <a:t>A Loud Cry for Shepherds </a:t>
            </a:r>
            <a:br>
              <a:rPr lang="en-US" sz="3100" dirty="0">
                <a:solidFill>
                  <a:srgbClr val="FFFFFF"/>
                </a:solidFill>
              </a:rPr>
            </a:br>
            <a:r>
              <a:rPr lang="en-US" sz="3100" dirty="0">
                <a:solidFill>
                  <a:srgbClr val="FFFFFF"/>
                </a:solidFill>
              </a:rPr>
              <a:t>Exodus 2:23-25, </a:t>
            </a:r>
            <a:r>
              <a:rPr lang="en-US" sz="3100" dirty="0">
                <a:solidFill>
                  <a:schemeClr val="tx1"/>
                </a:solidFill>
              </a:rPr>
              <a:t>‘</a:t>
            </a:r>
            <a:r>
              <a:rPr lang="en-US" sz="3100" b="1" i="1" baseline="30000" dirty="0">
                <a:solidFill>
                  <a:srgbClr val="000000"/>
                </a:solidFill>
                <a:effectLst/>
                <a:latin typeface="system-ui"/>
              </a:rPr>
              <a:t>23 </a:t>
            </a:r>
            <a:r>
              <a:rPr lang="en-US" sz="3100" b="0" i="1" dirty="0">
                <a:solidFill>
                  <a:srgbClr val="000000"/>
                </a:solidFill>
                <a:effectLst/>
                <a:latin typeface="system-ui"/>
              </a:rPr>
              <a:t>Years passed, and the king of Egypt died. But the Israelites continued to groan under their burden of slavery. They cried out for help, and their cry rose up to God. </a:t>
            </a:r>
            <a:r>
              <a:rPr lang="en-US" sz="3100" b="1" i="1" baseline="30000" dirty="0">
                <a:solidFill>
                  <a:srgbClr val="000000"/>
                </a:solidFill>
                <a:effectLst/>
                <a:latin typeface="system-ui"/>
              </a:rPr>
              <a:t>24 </a:t>
            </a:r>
            <a:r>
              <a:rPr lang="en-US" sz="3100" b="0" i="1" dirty="0">
                <a:solidFill>
                  <a:srgbClr val="000000"/>
                </a:solidFill>
                <a:effectLst/>
                <a:latin typeface="system-ui"/>
              </a:rPr>
              <a:t>God heard their groaning, and he remembered his covenant promise to Abraham, Isaac, and Jacob. </a:t>
            </a:r>
            <a:r>
              <a:rPr lang="en-US" sz="3100" b="1" i="1" baseline="30000" dirty="0">
                <a:solidFill>
                  <a:srgbClr val="000000"/>
                </a:solidFill>
                <a:effectLst/>
                <a:latin typeface="system-ui"/>
              </a:rPr>
              <a:t>25 </a:t>
            </a:r>
            <a:r>
              <a:rPr lang="en-US" sz="3100" b="0" i="1" dirty="0">
                <a:solidFill>
                  <a:srgbClr val="000000"/>
                </a:solidFill>
                <a:effectLst/>
                <a:latin typeface="system-ui"/>
              </a:rPr>
              <a:t>He looked down on the people of Israel and knew it was time to act.’ </a:t>
            </a:r>
            <a:r>
              <a:rPr lang="en-US" sz="3100" b="0" i="0" dirty="0">
                <a:solidFill>
                  <a:srgbClr val="000000"/>
                </a:solidFill>
                <a:effectLst/>
                <a:latin typeface="system-ui"/>
              </a:rPr>
              <a:t>NLT</a:t>
            </a:r>
            <a:endParaRPr lang="en-US" sz="3100" dirty="0">
              <a:solidFill>
                <a:srgbClr val="FFFFFF"/>
              </a:solidFill>
            </a:endParaRPr>
          </a:p>
        </p:txBody>
      </p:sp>
      <p:sp>
        <p:nvSpPr>
          <p:cNvPr id="3" name="Content Placeholder 2"/>
          <p:cNvSpPr>
            <a:spLocks noGrp="1"/>
          </p:cNvSpPr>
          <p:nvPr>
            <p:ph idx="1"/>
          </p:nvPr>
        </p:nvSpPr>
        <p:spPr>
          <a:xfrm>
            <a:off x="7181725" y="2837329"/>
            <a:ext cx="4512988" cy="3317938"/>
          </a:xfrm>
        </p:spPr>
        <p:txBody>
          <a:bodyPr anchor="t">
            <a:normAutofit/>
          </a:bodyPr>
          <a:lstStyle/>
          <a:p>
            <a:pPr marL="0" indent="0">
              <a:buNone/>
            </a:pPr>
            <a:endParaRPr lang="en-US" dirty="0">
              <a:solidFill>
                <a:srgbClr val="FFFFFF"/>
              </a:solidFill>
            </a:endParaRPr>
          </a:p>
          <a:p>
            <a:endParaRPr lang="en-US" dirty="0">
              <a:solidFill>
                <a:srgbClr val="FFFFFF"/>
              </a:solidFill>
            </a:endParaRPr>
          </a:p>
          <a:p>
            <a:endParaRPr lang="en-US" dirty="0">
              <a:solidFill>
                <a:srgbClr val="FFFFFF"/>
              </a:solidFill>
            </a:endParaRPr>
          </a:p>
          <a:p>
            <a:endParaRPr lang="en-US" dirty="0">
              <a:solidFill>
                <a:srgbClr val="FFFFFF"/>
              </a:solidFill>
            </a:endParaRPr>
          </a:p>
          <a:p>
            <a:endParaRPr lang="en-US" dirty="0">
              <a:solidFill>
                <a:srgbClr val="FFFFFF"/>
              </a:solidFill>
            </a:endParaRPr>
          </a:p>
        </p:txBody>
      </p:sp>
      <p:pic>
        <p:nvPicPr>
          <p:cNvPr id="4" name="Picture 3">
            <a:extLst>
              <a:ext uri="{FF2B5EF4-FFF2-40B4-BE49-F238E27FC236}">
                <a16:creationId xmlns:a16="http://schemas.microsoft.com/office/drawing/2014/main" id="{5CDF7599-AD6B-F2F7-0E56-2905ACCBC30D}"/>
              </a:ext>
            </a:extLst>
          </p:cNvPr>
          <p:cNvPicPr>
            <a:picLocks noChangeAspect="1"/>
          </p:cNvPicPr>
          <p:nvPr/>
        </p:nvPicPr>
        <p:blipFill>
          <a:blip r:embed="rId2"/>
          <a:stretch>
            <a:fillRect/>
          </a:stretch>
        </p:blipFill>
        <p:spPr>
          <a:xfrm>
            <a:off x="1147908" y="1442371"/>
            <a:ext cx="3484510" cy="4480085"/>
          </a:xfrm>
          <a:prstGeom prst="rect">
            <a:avLst/>
          </a:prstGeom>
        </p:spPr>
      </p:pic>
    </p:spTree>
    <p:extLst>
      <p:ext uri="{BB962C8B-B14F-4D97-AF65-F5344CB8AC3E}">
        <p14:creationId xmlns:p14="http://schemas.microsoft.com/office/powerpoint/2010/main" val="3105803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526473"/>
          </a:xfrm>
        </p:spPr>
        <p:txBody>
          <a:bodyPr>
            <a:noAutofit/>
          </a:bodyPr>
          <a:lstStyle/>
          <a:p>
            <a:r>
              <a:rPr lang="en-US" sz="2800" b="1" dirty="0"/>
              <a:t>LEADERSHIP - </a:t>
            </a:r>
            <a:r>
              <a:rPr lang="en-US" sz="2800" dirty="0"/>
              <a:t>A Loud Cry for Shepherds </a:t>
            </a:r>
          </a:p>
        </p:txBody>
      </p:sp>
      <p:graphicFrame>
        <p:nvGraphicFramePr>
          <p:cNvPr id="5" name="Content Placeholder 2">
            <a:extLst>
              <a:ext uri="{FF2B5EF4-FFF2-40B4-BE49-F238E27FC236}">
                <a16:creationId xmlns:a16="http://schemas.microsoft.com/office/drawing/2014/main" id="{C519C7BA-300E-3928-2860-870235A4F01A}"/>
              </a:ext>
            </a:extLst>
          </p:cNvPr>
          <p:cNvGraphicFramePr>
            <a:graphicFrameLocks noGrp="1"/>
          </p:cNvGraphicFramePr>
          <p:nvPr>
            <p:ph idx="1"/>
            <p:extLst>
              <p:ext uri="{D42A27DB-BD31-4B8C-83A1-F6EECF244321}">
                <p14:modId xmlns:p14="http://schemas.microsoft.com/office/powerpoint/2010/main" val="2353230422"/>
              </p:ext>
            </p:extLst>
          </p:nvPr>
        </p:nvGraphicFramePr>
        <p:xfrm>
          <a:off x="207819" y="623455"/>
          <a:ext cx="9878290" cy="59713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91270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43950" y="1179151"/>
            <a:ext cx="3300646" cy="4463889"/>
          </a:xfrm>
        </p:spPr>
        <p:txBody>
          <a:bodyPr anchor="ctr">
            <a:normAutofit/>
          </a:bodyPr>
          <a:lstStyle/>
          <a:p>
            <a:r>
              <a:rPr lang="en-US" b="1" dirty="0"/>
              <a:t>LEADERSHIP – A Loud cry for shepherds… </a:t>
            </a:r>
            <a:br>
              <a:rPr lang="en-US" dirty="0"/>
            </a:br>
            <a:endParaRPr lang="en-US" dirty="0"/>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875201" y="1179151"/>
            <a:ext cx="6910236" cy="5999017"/>
          </a:xfrm>
        </p:spPr>
        <p:txBody>
          <a:bodyPr anchor="ctr">
            <a:normAutofit fontScale="85000" lnSpcReduction="20000"/>
          </a:bodyPr>
          <a:lstStyle/>
          <a:p>
            <a:pPr marL="0" indent="0">
              <a:buNone/>
            </a:pPr>
            <a:r>
              <a:rPr lang="en-US" sz="3800" dirty="0">
                <a:solidFill>
                  <a:schemeClr val="tx1"/>
                </a:solidFill>
              </a:rPr>
              <a:t>2. </a:t>
            </a:r>
            <a:r>
              <a:rPr lang="en-US" sz="3800" b="1" dirty="0">
                <a:solidFill>
                  <a:schemeClr val="tx1"/>
                </a:solidFill>
              </a:rPr>
              <a:t>Leaders who behave wisely</a:t>
            </a:r>
            <a:r>
              <a:rPr lang="en-US" sz="3800" dirty="0">
                <a:solidFill>
                  <a:schemeClr val="tx1"/>
                </a:solidFill>
              </a:rPr>
              <a:t>. 1 Samuel 18:14, </a:t>
            </a:r>
            <a:r>
              <a:rPr lang="en-US" sz="3800" i="1" dirty="0">
                <a:solidFill>
                  <a:schemeClr val="tx1"/>
                </a:solidFill>
              </a:rPr>
              <a:t>‘And David behaved wisely in all his ways, and the Lord was with him.’ </a:t>
            </a:r>
            <a:r>
              <a:rPr lang="en-US" sz="3800" dirty="0">
                <a:solidFill>
                  <a:schemeClr val="tx1"/>
                </a:solidFill>
              </a:rPr>
              <a:t>NKJV</a:t>
            </a:r>
          </a:p>
          <a:p>
            <a:pPr marL="0" indent="0">
              <a:buNone/>
            </a:pPr>
            <a:r>
              <a:rPr lang="en-US" sz="3800" dirty="0">
                <a:solidFill>
                  <a:schemeClr val="tx1"/>
                </a:solidFill>
              </a:rPr>
              <a:t>3. </a:t>
            </a:r>
            <a:r>
              <a:rPr lang="en-US" sz="3800" b="1" dirty="0">
                <a:solidFill>
                  <a:schemeClr val="tx1"/>
                </a:solidFill>
              </a:rPr>
              <a:t>Leaders who go out and come in among the people</a:t>
            </a:r>
            <a:r>
              <a:rPr lang="en-US" sz="3800" dirty="0">
                <a:solidFill>
                  <a:schemeClr val="tx1"/>
                </a:solidFill>
              </a:rPr>
              <a:t>. 1 Samuel 18:16, </a:t>
            </a:r>
            <a:r>
              <a:rPr lang="en-US" sz="3800" i="1" dirty="0">
                <a:solidFill>
                  <a:schemeClr val="tx1"/>
                </a:solidFill>
              </a:rPr>
              <a:t>‘But all Israel and Judah loved David, because he went out and came in before them.’ </a:t>
            </a:r>
            <a:r>
              <a:rPr lang="en-US" sz="3800" dirty="0">
                <a:solidFill>
                  <a:schemeClr val="tx1"/>
                </a:solidFill>
              </a:rPr>
              <a:t>NKJV</a:t>
            </a:r>
          </a:p>
          <a:p>
            <a:r>
              <a:rPr lang="en-US" sz="3800" dirty="0">
                <a:solidFill>
                  <a:schemeClr val="tx1"/>
                </a:solidFill>
              </a:rPr>
              <a:t>Not becoming an exclusive club out of touch with the people. </a:t>
            </a:r>
          </a:p>
          <a:p>
            <a:r>
              <a:rPr lang="en-US" sz="3800" dirty="0">
                <a:solidFill>
                  <a:schemeClr val="tx1"/>
                </a:solidFill>
              </a:rPr>
              <a:t>This affects policy and execution which is compromised by not being among the people.</a:t>
            </a:r>
          </a:p>
          <a:p>
            <a:endParaRPr lang="en-US" sz="3200" dirty="0">
              <a:solidFill>
                <a:schemeClr val="tx1"/>
              </a:solidFill>
            </a:endParaRPr>
          </a:p>
          <a:p>
            <a:endParaRPr lang="en-US" dirty="0"/>
          </a:p>
          <a:p>
            <a:endParaRPr lang="en-US" dirty="0"/>
          </a:p>
          <a:p>
            <a:endParaRPr lang="en-US" dirty="0"/>
          </a:p>
          <a:p>
            <a:endParaRPr lang="en-US" dirty="0"/>
          </a:p>
          <a:p>
            <a:endParaRPr lang="en-US" dirty="0"/>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722720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286933" y="235528"/>
            <a:ext cx="10197494" cy="845127"/>
          </a:xfrm>
        </p:spPr>
        <p:txBody>
          <a:bodyPr>
            <a:normAutofit/>
          </a:bodyPr>
          <a:lstStyle/>
          <a:p>
            <a:r>
              <a:rPr lang="en-US" dirty="0"/>
              <a:t>LEADERSHIP - A Loud Cry for Shepherds </a:t>
            </a:r>
          </a:p>
        </p:txBody>
      </p:sp>
      <p:sp>
        <p:nvSpPr>
          <p:cNvPr id="11" name="Isosceles Triangle 1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Content Placeholder 2">
            <a:extLst>
              <a:ext uri="{FF2B5EF4-FFF2-40B4-BE49-F238E27FC236}">
                <a16:creationId xmlns:a16="http://schemas.microsoft.com/office/drawing/2014/main" id="{D07936F5-7CEA-E8CE-6061-0F0FBA13A52D}"/>
              </a:ext>
            </a:extLst>
          </p:cNvPr>
          <p:cNvGraphicFramePr>
            <a:graphicFrameLocks noGrp="1"/>
          </p:cNvGraphicFramePr>
          <p:nvPr>
            <p:ph idx="1"/>
            <p:extLst>
              <p:ext uri="{D42A27DB-BD31-4B8C-83A1-F6EECF244321}">
                <p14:modId xmlns:p14="http://schemas.microsoft.com/office/powerpoint/2010/main" val="2431902450"/>
              </p:ext>
            </p:extLst>
          </p:nvPr>
        </p:nvGraphicFramePr>
        <p:xfrm>
          <a:off x="665018" y="1094864"/>
          <a:ext cx="11078249" cy="56661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5445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928468"/>
          </a:xfrm>
        </p:spPr>
        <p:txBody>
          <a:bodyPr/>
          <a:lstStyle/>
          <a:p>
            <a:r>
              <a:rPr lang="en-US" dirty="0"/>
              <a:t>LEADERSHIP - A Loud Cry for Shepherds </a:t>
            </a:r>
          </a:p>
        </p:txBody>
      </p:sp>
      <p:sp>
        <p:nvSpPr>
          <p:cNvPr id="3" name="Content Placeholder 2"/>
          <p:cNvSpPr>
            <a:spLocks noGrp="1"/>
          </p:cNvSpPr>
          <p:nvPr>
            <p:ph idx="1"/>
          </p:nvPr>
        </p:nvSpPr>
        <p:spPr>
          <a:xfrm>
            <a:off x="211016" y="568037"/>
            <a:ext cx="10058400" cy="5473326"/>
          </a:xfrm>
        </p:spPr>
        <p:txBody>
          <a:bodyPr>
            <a:noAutofit/>
          </a:bodyPr>
          <a:lstStyle/>
          <a:p>
            <a:pPr marL="0" indent="0">
              <a:buNone/>
            </a:pPr>
            <a:r>
              <a:rPr lang="en-US" sz="2800" dirty="0">
                <a:solidFill>
                  <a:schemeClr val="tx1"/>
                </a:solidFill>
              </a:rPr>
              <a:t>5. </a:t>
            </a:r>
            <a:r>
              <a:rPr lang="en-US" sz="2800" b="1" dirty="0">
                <a:solidFill>
                  <a:schemeClr val="tx1"/>
                </a:solidFill>
              </a:rPr>
              <a:t>Leaders who are not entitled, </a:t>
            </a:r>
            <a:r>
              <a:rPr lang="en-US" sz="2800" dirty="0">
                <a:solidFill>
                  <a:schemeClr val="tx1"/>
                </a:solidFill>
              </a:rPr>
              <a:t>1 Samuel 18:23, ‘Saul’s servants spoke those words in the hearing of David. And David said, “Does it seem to you a light thing to be a king’s son-in-law, seeing I am a poor and lightly esteemed man?”’ NKJV</a:t>
            </a:r>
          </a:p>
          <a:p>
            <a:r>
              <a:rPr lang="en-US" sz="2800" dirty="0">
                <a:solidFill>
                  <a:srgbClr val="C00000"/>
                </a:solidFill>
              </a:rPr>
              <a:t>David could have seen being given the King’s daughter as his due for saving Saul from Goliath and the Philistines, also as due to his military prowess and leadership wisdom. 1 Samuel 18:30, </a:t>
            </a:r>
            <a:r>
              <a:rPr lang="en-US" sz="2800" i="1" dirty="0">
                <a:solidFill>
                  <a:srgbClr val="C00000"/>
                </a:solidFill>
              </a:rPr>
              <a:t>‘Then the Philistine princes came out to battle, and when they did so, David had more success and behaved himself more wisely than all Saul’s servants, so that his name was very dear and highly esteemed.’</a:t>
            </a:r>
            <a:r>
              <a:rPr lang="en-US" sz="2800" dirty="0">
                <a:solidFill>
                  <a:srgbClr val="C00000"/>
                </a:solidFill>
              </a:rPr>
              <a:t> NKJV</a:t>
            </a:r>
          </a:p>
          <a:p>
            <a:r>
              <a:rPr lang="en-US" sz="2800" dirty="0">
                <a:solidFill>
                  <a:srgbClr val="C00000"/>
                </a:solidFill>
              </a:rPr>
              <a:t>Then in 1 Chronicles 11:17-19 he also demonstrates a zero sense of entitlement.</a:t>
            </a:r>
          </a:p>
        </p:txBody>
      </p:sp>
    </p:spTree>
    <p:extLst>
      <p:ext uri="{BB962C8B-B14F-4D97-AF65-F5344CB8AC3E}">
        <p14:creationId xmlns:p14="http://schemas.microsoft.com/office/powerpoint/2010/main" val="3410048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175" y="0"/>
            <a:ext cx="7596761" cy="6857999"/>
          </a:xfrm>
        </p:spPr>
        <p:txBody>
          <a:bodyPr anchor="ctr">
            <a:normAutofit fontScale="92500"/>
          </a:bodyPr>
          <a:lstStyle/>
          <a:p>
            <a:pPr marL="0" indent="0">
              <a:lnSpc>
                <a:spcPct val="90000"/>
              </a:lnSpc>
              <a:buNone/>
            </a:pPr>
            <a:r>
              <a:rPr lang="en-US" sz="2400" dirty="0">
                <a:solidFill>
                  <a:schemeClr val="tx1"/>
                </a:solidFill>
              </a:rPr>
              <a:t>6. </a:t>
            </a:r>
            <a:r>
              <a:rPr lang="en-US" sz="2800" b="1" dirty="0">
                <a:solidFill>
                  <a:schemeClr val="tx1"/>
                </a:solidFill>
              </a:rPr>
              <a:t>Shepherds for whom the sheep are not food to eat! </a:t>
            </a:r>
            <a:r>
              <a:rPr lang="en-US" sz="2400" dirty="0">
                <a:solidFill>
                  <a:schemeClr val="tx1"/>
                </a:solidFill>
              </a:rPr>
              <a:t>Ezekiel 34:10, </a:t>
            </a:r>
            <a:r>
              <a:rPr lang="en-US" sz="2400" i="1" dirty="0">
                <a:solidFill>
                  <a:schemeClr val="tx1"/>
                </a:solidFill>
              </a:rPr>
              <a:t>‘Thus says the Lord God: “Behold, I am against the shepherds, and I will require My flock at their hand; I will cause them to cease feeding the sheep, and the shepherds shall feed themselves no more; for I will deliver My flock from their mouths, that they may no longer be food for them.”’ </a:t>
            </a:r>
            <a:r>
              <a:rPr lang="en-US" sz="2400" dirty="0">
                <a:solidFill>
                  <a:schemeClr val="tx1"/>
                </a:solidFill>
              </a:rPr>
              <a:t>NKJV</a:t>
            </a:r>
          </a:p>
          <a:p>
            <a:pPr marL="0" indent="0">
              <a:lnSpc>
                <a:spcPct val="90000"/>
              </a:lnSpc>
              <a:buNone/>
            </a:pPr>
            <a:r>
              <a:rPr lang="en-US" sz="2800" dirty="0">
                <a:solidFill>
                  <a:schemeClr val="tx1"/>
                </a:solidFill>
              </a:rPr>
              <a:t>But do the work of a shepherd (Ezekiel 34:4):</a:t>
            </a:r>
          </a:p>
          <a:p>
            <a:pPr>
              <a:lnSpc>
                <a:spcPct val="90000"/>
              </a:lnSpc>
              <a:buFont typeface="Wingdings" panose="05000000000000000000" pitchFamily="2" charset="2"/>
              <a:buChar char="ü"/>
            </a:pPr>
            <a:r>
              <a:rPr lang="en-US" sz="2800" dirty="0">
                <a:solidFill>
                  <a:schemeClr val="tx1"/>
                </a:solidFill>
              </a:rPr>
              <a:t>Strengthen the weak </a:t>
            </a:r>
            <a:r>
              <a:rPr lang="en-US" sz="2800" dirty="0">
                <a:solidFill>
                  <a:srgbClr val="C00000"/>
                </a:solidFill>
              </a:rPr>
              <a:t>and not prey on the weak.</a:t>
            </a:r>
          </a:p>
          <a:p>
            <a:pPr>
              <a:lnSpc>
                <a:spcPct val="90000"/>
              </a:lnSpc>
              <a:buFont typeface="Wingdings" panose="05000000000000000000" pitchFamily="2" charset="2"/>
              <a:buChar char="ü"/>
            </a:pPr>
            <a:r>
              <a:rPr lang="en-US" sz="2800" dirty="0">
                <a:solidFill>
                  <a:schemeClr val="tx1"/>
                </a:solidFill>
              </a:rPr>
              <a:t>Heal the sick </a:t>
            </a:r>
            <a:r>
              <a:rPr lang="en-US" sz="2800" dirty="0">
                <a:solidFill>
                  <a:srgbClr val="C00000"/>
                </a:solidFill>
              </a:rPr>
              <a:t>and not bury the sick.</a:t>
            </a:r>
          </a:p>
          <a:p>
            <a:pPr>
              <a:lnSpc>
                <a:spcPct val="90000"/>
              </a:lnSpc>
              <a:buFont typeface="Wingdings" panose="05000000000000000000" pitchFamily="2" charset="2"/>
              <a:buChar char="ü"/>
            </a:pPr>
            <a:r>
              <a:rPr lang="en-US" sz="2800" dirty="0">
                <a:solidFill>
                  <a:schemeClr val="tx1"/>
                </a:solidFill>
              </a:rPr>
              <a:t>Bind up the broken, </a:t>
            </a:r>
            <a:r>
              <a:rPr lang="en-US" sz="2800" dirty="0">
                <a:solidFill>
                  <a:srgbClr val="C00000"/>
                </a:solidFill>
              </a:rPr>
              <a:t>not break the whole.</a:t>
            </a:r>
          </a:p>
          <a:p>
            <a:pPr>
              <a:lnSpc>
                <a:spcPct val="90000"/>
              </a:lnSpc>
              <a:buFont typeface="Wingdings" panose="05000000000000000000" pitchFamily="2" charset="2"/>
              <a:buChar char="ü"/>
            </a:pPr>
            <a:r>
              <a:rPr lang="en-US" sz="2800" dirty="0">
                <a:solidFill>
                  <a:schemeClr val="tx1"/>
                </a:solidFill>
              </a:rPr>
              <a:t>Bring back what was driven away </a:t>
            </a:r>
            <a:r>
              <a:rPr lang="en-US" sz="2800" dirty="0">
                <a:solidFill>
                  <a:srgbClr val="C00000"/>
                </a:solidFill>
              </a:rPr>
              <a:t>and not drive away the people with hardship and corruption.</a:t>
            </a:r>
          </a:p>
          <a:p>
            <a:pPr>
              <a:lnSpc>
                <a:spcPct val="90000"/>
              </a:lnSpc>
              <a:buFont typeface="Wingdings" panose="05000000000000000000" pitchFamily="2" charset="2"/>
              <a:buChar char="ü"/>
            </a:pPr>
            <a:r>
              <a:rPr lang="en-US" sz="2800" dirty="0">
                <a:solidFill>
                  <a:schemeClr val="tx1"/>
                </a:solidFill>
              </a:rPr>
              <a:t>Seek what is lost, </a:t>
            </a:r>
            <a:r>
              <a:rPr lang="en-US" sz="2800" dirty="0">
                <a:solidFill>
                  <a:srgbClr val="C00000"/>
                </a:solidFill>
              </a:rPr>
              <a:t>not indifference.</a:t>
            </a:r>
          </a:p>
          <a:p>
            <a:pPr>
              <a:lnSpc>
                <a:spcPct val="90000"/>
              </a:lnSpc>
              <a:buFont typeface="Wingdings" panose="05000000000000000000" pitchFamily="2" charset="2"/>
              <a:buChar char="ü"/>
            </a:pPr>
            <a:r>
              <a:rPr lang="en-US" sz="2800" dirty="0">
                <a:solidFill>
                  <a:schemeClr val="tx1"/>
                </a:solidFill>
              </a:rPr>
              <a:t>Govern with care and concern</a:t>
            </a:r>
            <a:r>
              <a:rPr lang="en-US" sz="2800" dirty="0">
                <a:solidFill>
                  <a:srgbClr val="C00000"/>
                </a:solidFill>
              </a:rPr>
              <a:t> and not with force and cruelty.</a:t>
            </a:r>
          </a:p>
          <a:p>
            <a:pPr>
              <a:lnSpc>
                <a:spcPct val="90000"/>
              </a:lnSpc>
              <a:buFont typeface="Wingdings" panose="05000000000000000000" pitchFamily="2" charset="2"/>
              <a:buChar char="ü"/>
            </a:pPr>
            <a:endParaRPr lang="en-US" sz="1500" dirty="0"/>
          </a:p>
        </p:txBody>
      </p:sp>
      <p:sp>
        <p:nvSpPr>
          <p:cNvPr id="10" name="Rectangle 9">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2" name="Straight Connector 11">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829658" y="1253067"/>
            <a:ext cx="3371742" cy="4351866"/>
          </a:xfrm>
        </p:spPr>
        <p:txBody>
          <a:bodyPr anchor="ctr">
            <a:normAutofit/>
          </a:bodyPr>
          <a:lstStyle/>
          <a:p>
            <a:r>
              <a:rPr lang="en-US" dirty="0">
                <a:solidFill>
                  <a:schemeClr val="bg1"/>
                </a:solidFill>
              </a:rPr>
              <a:t>LEADERSHIP - A Loud Cry for Shepherds </a:t>
            </a:r>
          </a:p>
        </p:txBody>
      </p:sp>
    </p:spTree>
    <p:extLst>
      <p:ext uri="{BB962C8B-B14F-4D97-AF65-F5344CB8AC3E}">
        <p14:creationId xmlns:p14="http://schemas.microsoft.com/office/powerpoint/2010/main" val="4003743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286933" y="119576"/>
            <a:ext cx="10197494" cy="628569"/>
          </a:xfrm>
        </p:spPr>
        <p:txBody>
          <a:bodyPr>
            <a:normAutofit fontScale="90000"/>
          </a:bodyPr>
          <a:lstStyle/>
          <a:p>
            <a:r>
              <a:rPr lang="en-US" dirty="0"/>
              <a:t>LEADERSHIP - A Loud Cry for Shepherds </a:t>
            </a:r>
          </a:p>
        </p:txBody>
      </p:sp>
      <p:sp>
        <p:nvSpPr>
          <p:cNvPr id="11" name="Isosceles Triangle 1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Content Placeholder 2">
            <a:extLst>
              <a:ext uri="{FF2B5EF4-FFF2-40B4-BE49-F238E27FC236}">
                <a16:creationId xmlns:a16="http://schemas.microsoft.com/office/drawing/2014/main" id="{7D28A2FD-A6FE-000C-993E-F308DA4BA388}"/>
              </a:ext>
            </a:extLst>
          </p:cNvPr>
          <p:cNvGraphicFramePr>
            <a:graphicFrameLocks noGrp="1"/>
          </p:cNvGraphicFramePr>
          <p:nvPr>
            <p:ph idx="1"/>
            <p:extLst>
              <p:ext uri="{D42A27DB-BD31-4B8C-83A1-F6EECF244321}">
                <p14:modId xmlns:p14="http://schemas.microsoft.com/office/powerpoint/2010/main" val="3435059932"/>
              </p:ext>
            </p:extLst>
          </p:nvPr>
        </p:nvGraphicFramePr>
        <p:xfrm>
          <a:off x="707573" y="748145"/>
          <a:ext cx="11035695" cy="5990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0237698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294</TotalTime>
  <Words>999</Words>
  <Application>Microsoft Office PowerPoint</Application>
  <PresentationFormat>Widescreen</PresentationFormat>
  <Paragraphs>44</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system-ui</vt:lpstr>
      <vt:lpstr>Trebuchet MS</vt:lpstr>
      <vt:lpstr>Wingdings</vt:lpstr>
      <vt:lpstr>Wingdings 3</vt:lpstr>
      <vt:lpstr>Facet</vt:lpstr>
      <vt:lpstr>PowerPoint Presentation</vt:lpstr>
      <vt:lpstr>Thanksgiving  </vt:lpstr>
      <vt:lpstr>LEADERSHIP  A Loud Cry for Shepherds  Exodus 2:23-25, ‘23 Years passed, and the king of Egypt died. But the Israelites continued to groan under their burden of slavery. They cried out for help, and their cry rose up to God. 24 God heard their groaning, and he remembered his covenant promise to Abraham, Isaac, and Jacob. 25 He looked down on the people of Israel and knew it was time to act.’ NLT</vt:lpstr>
      <vt:lpstr>LEADERSHIP - A Loud Cry for Shepherds </vt:lpstr>
      <vt:lpstr>LEADERSHIP – A Loud cry for shepherds…  </vt:lpstr>
      <vt:lpstr>LEADERSHIP - A Loud Cry for Shepherds </vt:lpstr>
      <vt:lpstr>LEADERSHIP - A Loud Cry for Shepherds </vt:lpstr>
      <vt:lpstr>LEADERSHIP - A Loud Cry for Shepherds </vt:lpstr>
      <vt:lpstr>LEADERSHIP - A Loud Cry for Shepherds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BCC</dc:creator>
  <cp:lastModifiedBy>Diana Langerock</cp:lastModifiedBy>
  <cp:revision>25</cp:revision>
  <dcterms:created xsi:type="dcterms:W3CDTF">2023-03-29T10:21:24Z</dcterms:created>
  <dcterms:modified xsi:type="dcterms:W3CDTF">2023-03-30T14:24:41Z</dcterms:modified>
</cp:coreProperties>
</file>