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306" r:id="rId2"/>
    <p:sldId id="307" r:id="rId3"/>
    <p:sldId id="308" r:id="rId4"/>
    <p:sldId id="309" r:id="rId5"/>
    <p:sldId id="317" r:id="rId6"/>
    <p:sldId id="310" r:id="rId7"/>
    <p:sldId id="311" r:id="rId8"/>
    <p:sldId id="312" r:id="rId9"/>
    <p:sldId id="313" r:id="rId10"/>
    <p:sldId id="314" r:id="rId11"/>
    <p:sldId id="315" r:id="rId12"/>
    <p:sldId id="331" r:id="rId13"/>
    <p:sldId id="316" r:id="rId14"/>
    <p:sldId id="318" r:id="rId15"/>
    <p:sldId id="319" r:id="rId16"/>
    <p:sldId id="320" r:id="rId17"/>
    <p:sldId id="321" r:id="rId18"/>
    <p:sldId id="322" r:id="rId19"/>
    <p:sldId id="323" r:id="rId20"/>
    <p:sldId id="324" r:id="rId21"/>
    <p:sldId id="325" r:id="rId22"/>
    <p:sldId id="326" r:id="rId23"/>
    <p:sldId id="327" r:id="rId24"/>
    <p:sldId id="328" r:id="rId25"/>
    <p:sldId id="329" r:id="rId26"/>
    <p:sldId id="330" r:id="rId27"/>
  </p:sldIdLst>
  <p:sldSz cx="12192000" cy="6858000"/>
  <p:notesSz cx="6858000" cy="9144000"/>
  <p:defaultText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1B54B"/>
    <a:srgbClr val="8BB262"/>
    <a:srgbClr val="4EB0C2"/>
    <a:srgbClr val="485160"/>
    <a:srgbClr val="A1D9D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2915" autoAdjust="0"/>
    <p:restoredTop sz="94660"/>
  </p:normalViewPr>
  <p:slideViewPr>
    <p:cSldViewPr snapToGrid="0">
      <p:cViewPr varScale="1">
        <p:scale>
          <a:sx n="123" d="100"/>
          <a:sy n="123" d="100"/>
        </p:scale>
        <p:origin x="224" y="296"/>
      </p:cViewPr>
      <p:guideLst/>
    </p:cSldViewPr>
  </p:slideViewPr>
  <p:notesTextViewPr>
    <p:cViewPr>
      <p:scale>
        <a:sx n="1" d="1"/>
        <a:sy n="1" d="1"/>
      </p:scale>
      <p:origin x="0" y="0"/>
    </p:cViewPr>
  </p:notesTextViewPr>
  <p:sorterViewPr>
    <p:cViewPr varScale="1">
      <p:scale>
        <a:sx n="1" d="1"/>
        <a:sy n="1" d="1"/>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id-ID"/>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id-ID"/>
          </a:p>
        </p:txBody>
      </p:sp>
      <p:sp>
        <p:nvSpPr>
          <p:cNvPr id="4" name="Date Placeholder 3"/>
          <p:cNvSpPr>
            <a:spLocks noGrp="1"/>
          </p:cNvSpPr>
          <p:nvPr>
            <p:ph type="dt" sz="half" idx="10"/>
          </p:nvPr>
        </p:nvSpPr>
        <p:spPr/>
        <p:txBody>
          <a:bodyPr/>
          <a:lstStyle/>
          <a:p>
            <a:fld id="{188628AD-D26E-498C-B19E-0744A134F0D4}" type="datetimeFigureOut">
              <a:rPr lang="id-ID" smtClean="0"/>
              <a:t>30/06/22</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9422D84F-B6A4-45EA-8DDE-2D913FC28C32}" type="slidenum">
              <a:rPr lang="id-ID" smtClean="0"/>
              <a:t>‹#›</a:t>
            </a:fld>
            <a:endParaRPr lang="id-ID"/>
          </a:p>
        </p:txBody>
      </p:sp>
    </p:spTree>
    <p:extLst>
      <p:ext uri="{BB962C8B-B14F-4D97-AF65-F5344CB8AC3E}">
        <p14:creationId xmlns:p14="http://schemas.microsoft.com/office/powerpoint/2010/main" val="20175200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26_Custom Layout">
    <p:spTree>
      <p:nvGrpSpPr>
        <p:cNvPr id="1" name=""/>
        <p:cNvGrpSpPr/>
        <p:nvPr/>
      </p:nvGrpSpPr>
      <p:grpSpPr>
        <a:xfrm>
          <a:off x="0" y="0"/>
          <a:ext cx="0" cy="0"/>
          <a:chOff x="0" y="0"/>
          <a:chExt cx="0" cy="0"/>
        </a:xfrm>
      </p:grpSpPr>
      <p:sp>
        <p:nvSpPr>
          <p:cNvPr id="9" name="Picture Placeholder 8"/>
          <p:cNvSpPr>
            <a:spLocks noGrp="1"/>
          </p:cNvSpPr>
          <p:nvPr>
            <p:ph type="pic" sz="quarter" idx="10"/>
          </p:nvPr>
        </p:nvSpPr>
        <p:spPr>
          <a:xfrm>
            <a:off x="464457" y="-1"/>
            <a:ext cx="4151086" cy="5936343"/>
          </a:xfrm>
          <a:custGeom>
            <a:avLst/>
            <a:gdLst>
              <a:gd name="connsiteX0" fmla="*/ 0 w 4151086"/>
              <a:gd name="connsiteY0" fmla="*/ 0 h 5936343"/>
              <a:gd name="connsiteX1" fmla="*/ 4151086 w 4151086"/>
              <a:gd name="connsiteY1" fmla="*/ 0 h 5936343"/>
              <a:gd name="connsiteX2" fmla="*/ 4151086 w 4151086"/>
              <a:gd name="connsiteY2" fmla="*/ 5936343 h 5936343"/>
              <a:gd name="connsiteX3" fmla="*/ 0 w 4151086"/>
              <a:gd name="connsiteY3" fmla="*/ 5936343 h 5936343"/>
            </a:gdLst>
            <a:ahLst/>
            <a:cxnLst>
              <a:cxn ang="0">
                <a:pos x="connsiteX0" y="connsiteY0"/>
              </a:cxn>
              <a:cxn ang="0">
                <a:pos x="connsiteX1" y="connsiteY1"/>
              </a:cxn>
              <a:cxn ang="0">
                <a:pos x="connsiteX2" y="connsiteY2"/>
              </a:cxn>
              <a:cxn ang="0">
                <a:pos x="connsiteX3" y="connsiteY3"/>
              </a:cxn>
            </a:cxnLst>
            <a:rect l="l" t="t" r="r" b="b"/>
            <a:pathLst>
              <a:path w="4151086" h="5936343">
                <a:moveTo>
                  <a:pt x="0" y="0"/>
                </a:moveTo>
                <a:lnTo>
                  <a:pt x="4151086" y="0"/>
                </a:lnTo>
                <a:lnTo>
                  <a:pt x="4151086" y="5936343"/>
                </a:lnTo>
                <a:lnTo>
                  <a:pt x="0" y="5936343"/>
                </a:lnTo>
                <a:close/>
              </a:path>
            </a:pathLst>
          </a:custGeom>
        </p:spPr>
        <p:txBody>
          <a:bodyPr wrap="square">
            <a:noAutofit/>
          </a:bodyPr>
          <a:lstStyle/>
          <a:p>
            <a:endParaRPr lang="id-ID"/>
          </a:p>
        </p:txBody>
      </p:sp>
    </p:spTree>
    <p:extLst>
      <p:ext uri="{BB962C8B-B14F-4D97-AF65-F5344CB8AC3E}">
        <p14:creationId xmlns:p14="http://schemas.microsoft.com/office/powerpoint/2010/main" val="1935196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25_Custom Layout">
    <p:spTree>
      <p:nvGrpSpPr>
        <p:cNvPr id="1" name=""/>
        <p:cNvGrpSpPr/>
        <p:nvPr/>
      </p:nvGrpSpPr>
      <p:grpSpPr>
        <a:xfrm>
          <a:off x="0" y="0"/>
          <a:ext cx="0" cy="0"/>
          <a:chOff x="0" y="0"/>
          <a:chExt cx="0" cy="0"/>
        </a:xfrm>
      </p:grpSpPr>
      <p:sp>
        <p:nvSpPr>
          <p:cNvPr id="9" name="Picture Placeholder 8"/>
          <p:cNvSpPr>
            <a:spLocks noGrp="1"/>
          </p:cNvSpPr>
          <p:nvPr>
            <p:ph type="pic" sz="quarter" idx="10"/>
          </p:nvPr>
        </p:nvSpPr>
        <p:spPr>
          <a:xfrm>
            <a:off x="7572778" y="734097"/>
            <a:ext cx="4619223" cy="5383369"/>
          </a:xfrm>
          <a:custGeom>
            <a:avLst/>
            <a:gdLst>
              <a:gd name="connsiteX0" fmla="*/ 0 w 4619223"/>
              <a:gd name="connsiteY0" fmla="*/ 0 h 5383369"/>
              <a:gd name="connsiteX1" fmla="*/ 4619223 w 4619223"/>
              <a:gd name="connsiteY1" fmla="*/ 0 h 5383369"/>
              <a:gd name="connsiteX2" fmla="*/ 4619223 w 4619223"/>
              <a:gd name="connsiteY2" fmla="*/ 5383369 h 5383369"/>
              <a:gd name="connsiteX3" fmla="*/ 0 w 4619223"/>
              <a:gd name="connsiteY3" fmla="*/ 5383369 h 5383369"/>
            </a:gdLst>
            <a:ahLst/>
            <a:cxnLst>
              <a:cxn ang="0">
                <a:pos x="connsiteX0" y="connsiteY0"/>
              </a:cxn>
              <a:cxn ang="0">
                <a:pos x="connsiteX1" y="connsiteY1"/>
              </a:cxn>
              <a:cxn ang="0">
                <a:pos x="connsiteX2" y="connsiteY2"/>
              </a:cxn>
              <a:cxn ang="0">
                <a:pos x="connsiteX3" y="connsiteY3"/>
              </a:cxn>
            </a:cxnLst>
            <a:rect l="l" t="t" r="r" b="b"/>
            <a:pathLst>
              <a:path w="4619223" h="5383369">
                <a:moveTo>
                  <a:pt x="0" y="0"/>
                </a:moveTo>
                <a:lnTo>
                  <a:pt x="4619223" y="0"/>
                </a:lnTo>
                <a:lnTo>
                  <a:pt x="4619223" y="5383369"/>
                </a:lnTo>
                <a:lnTo>
                  <a:pt x="0" y="5383369"/>
                </a:lnTo>
                <a:close/>
              </a:path>
            </a:pathLst>
          </a:custGeom>
        </p:spPr>
        <p:txBody>
          <a:bodyPr wrap="square">
            <a:noAutofit/>
          </a:bodyPr>
          <a:lstStyle/>
          <a:p>
            <a:endParaRPr lang="id-ID"/>
          </a:p>
        </p:txBody>
      </p:sp>
    </p:spTree>
    <p:extLst>
      <p:ext uri="{BB962C8B-B14F-4D97-AF65-F5344CB8AC3E}">
        <p14:creationId xmlns:p14="http://schemas.microsoft.com/office/powerpoint/2010/main" val="154658706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24_Custom Layout">
    <p:spTree>
      <p:nvGrpSpPr>
        <p:cNvPr id="1" name=""/>
        <p:cNvGrpSpPr/>
        <p:nvPr/>
      </p:nvGrpSpPr>
      <p:grpSpPr>
        <a:xfrm>
          <a:off x="0" y="0"/>
          <a:ext cx="0" cy="0"/>
          <a:chOff x="0" y="0"/>
          <a:chExt cx="0" cy="0"/>
        </a:xfrm>
      </p:grpSpPr>
      <p:sp>
        <p:nvSpPr>
          <p:cNvPr id="11" name="Picture Placeholder 10"/>
          <p:cNvSpPr>
            <a:spLocks noGrp="1"/>
          </p:cNvSpPr>
          <p:nvPr>
            <p:ph type="pic" sz="quarter" idx="10"/>
          </p:nvPr>
        </p:nvSpPr>
        <p:spPr>
          <a:xfrm>
            <a:off x="2" y="1"/>
            <a:ext cx="2963417" cy="3437566"/>
          </a:xfrm>
          <a:custGeom>
            <a:avLst/>
            <a:gdLst>
              <a:gd name="connsiteX0" fmla="*/ 1481708 w 2963417"/>
              <a:gd name="connsiteY0" fmla="*/ 0 h 3437566"/>
              <a:gd name="connsiteX1" fmla="*/ 2963417 w 2963417"/>
              <a:gd name="connsiteY1" fmla="*/ 740855 h 3437566"/>
              <a:gd name="connsiteX2" fmla="*/ 2963417 w 2963417"/>
              <a:gd name="connsiteY2" fmla="*/ 2696711 h 3437566"/>
              <a:gd name="connsiteX3" fmla="*/ 1481708 w 2963417"/>
              <a:gd name="connsiteY3" fmla="*/ 3437566 h 3437566"/>
              <a:gd name="connsiteX4" fmla="*/ 0 w 2963417"/>
              <a:gd name="connsiteY4" fmla="*/ 2696711 h 3437566"/>
              <a:gd name="connsiteX5" fmla="*/ 0 w 2963417"/>
              <a:gd name="connsiteY5" fmla="*/ 740855 h 34375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963417" h="3437566">
                <a:moveTo>
                  <a:pt x="1481708" y="0"/>
                </a:moveTo>
                <a:lnTo>
                  <a:pt x="2963417" y="740855"/>
                </a:lnTo>
                <a:lnTo>
                  <a:pt x="2963417" y="2696711"/>
                </a:lnTo>
                <a:lnTo>
                  <a:pt x="1481708" y="3437566"/>
                </a:lnTo>
                <a:lnTo>
                  <a:pt x="0" y="2696711"/>
                </a:lnTo>
                <a:lnTo>
                  <a:pt x="0" y="740855"/>
                </a:lnTo>
                <a:close/>
              </a:path>
            </a:pathLst>
          </a:custGeom>
        </p:spPr>
        <p:txBody>
          <a:bodyPr wrap="square">
            <a:noAutofit/>
          </a:bodyPr>
          <a:lstStyle/>
          <a:p>
            <a:endParaRPr lang="id-ID"/>
          </a:p>
        </p:txBody>
      </p:sp>
      <p:sp>
        <p:nvSpPr>
          <p:cNvPr id="14" name="Picture Placeholder 13"/>
          <p:cNvSpPr>
            <a:spLocks noGrp="1"/>
          </p:cNvSpPr>
          <p:nvPr>
            <p:ph type="pic" sz="quarter" idx="11"/>
          </p:nvPr>
        </p:nvSpPr>
        <p:spPr>
          <a:xfrm>
            <a:off x="-1205935" y="2980368"/>
            <a:ext cx="2963417" cy="3437566"/>
          </a:xfrm>
          <a:custGeom>
            <a:avLst/>
            <a:gdLst>
              <a:gd name="connsiteX0" fmla="*/ 1481708 w 2963417"/>
              <a:gd name="connsiteY0" fmla="*/ 0 h 3437566"/>
              <a:gd name="connsiteX1" fmla="*/ 2963417 w 2963417"/>
              <a:gd name="connsiteY1" fmla="*/ 740855 h 3437566"/>
              <a:gd name="connsiteX2" fmla="*/ 2963417 w 2963417"/>
              <a:gd name="connsiteY2" fmla="*/ 2696711 h 3437566"/>
              <a:gd name="connsiteX3" fmla="*/ 1481708 w 2963417"/>
              <a:gd name="connsiteY3" fmla="*/ 3437566 h 3437566"/>
              <a:gd name="connsiteX4" fmla="*/ 0 w 2963417"/>
              <a:gd name="connsiteY4" fmla="*/ 2696711 h 3437566"/>
              <a:gd name="connsiteX5" fmla="*/ 0 w 2963417"/>
              <a:gd name="connsiteY5" fmla="*/ 740855 h 34375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963417" h="3437566">
                <a:moveTo>
                  <a:pt x="1481708" y="0"/>
                </a:moveTo>
                <a:lnTo>
                  <a:pt x="2963417" y="740855"/>
                </a:lnTo>
                <a:lnTo>
                  <a:pt x="2963417" y="2696711"/>
                </a:lnTo>
                <a:lnTo>
                  <a:pt x="1481708" y="3437566"/>
                </a:lnTo>
                <a:lnTo>
                  <a:pt x="0" y="2696711"/>
                </a:lnTo>
                <a:lnTo>
                  <a:pt x="0" y="740855"/>
                </a:lnTo>
                <a:close/>
              </a:path>
            </a:pathLst>
          </a:custGeom>
        </p:spPr>
        <p:txBody>
          <a:bodyPr wrap="square">
            <a:noAutofit/>
          </a:bodyPr>
          <a:lstStyle/>
          <a:p>
            <a:endParaRPr lang="id-ID"/>
          </a:p>
        </p:txBody>
      </p:sp>
      <p:sp>
        <p:nvSpPr>
          <p:cNvPr id="17" name="Picture Placeholder 16"/>
          <p:cNvSpPr>
            <a:spLocks noGrp="1"/>
          </p:cNvSpPr>
          <p:nvPr>
            <p:ph type="pic" sz="quarter" idx="12"/>
          </p:nvPr>
        </p:nvSpPr>
        <p:spPr>
          <a:xfrm>
            <a:off x="1857832" y="2627088"/>
            <a:ext cx="2963417" cy="3437566"/>
          </a:xfrm>
          <a:custGeom>
            <a:avLst/>
            <a:gdLst>
              <a:gd name="connsiteX0" fmla="*/ 1481708 w 2963417"/>
              <a:gd name="connsiteY0" fmla="*/ 0 h 3437566"/>
              <a:gd name="connsiteX1" fmla="*/ 2963417 w 2963417"/>
              <a:gd name="connsiteY1" fmla="*/ 740855 h 3437566"/>
              <a:gd name="connsiteX2" fmla="*/ 2963417 w 2963417"/>
              <a:gd name="connsiteY2" fmla="*/ 2696711 h 3437566"/>
              <a:gd name="connsiteX3" fmla="*/ 1481708 w 2963417"/>
              <a:gd name="connsiteY3" fmla="*/ 3437566 h 3437566"/>
              <a:gd name="connsiteX4" fmla="*/ 0 w 2963417"/>
              <a:gd name="connsiteY4" fmla="*/ 2696711 h 3437566"/>
              <a:gd name="connsiteX5" fmla="*/ 0 w 2963417"/>
              <a:gd name="connsiteY5" fmla="*/ 740855 h 34375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963417" h="3437566">
                <a:moveTo>
                  <a:pt x="1481708" y="0"/>
                </a:moveTo>
                <a:lnTo>
                  <a:pt x="2963417" y="740855"/>
                </a:lnTo>
                <a:lnTo>
                  <a:pt x="2963417" y="2696711"/>
                </a:lnTo>
                <a:lnTo>
                  <a:pt x="1481708" y="3437566"/>
                </a:lnTo>
                <a:lnTo>
                  <a:pt x="0" y="2696711"/>
                </a:lnTo>
                <a:lnTo>
                  <a:pt x="0" y="740855"/>
                </a:lnTo>
                <a:close/>
              </a:path>
            </a:pathLst>
          </a:custGeom>
        </p:spPr>
        <p:txBody>
          <a:bodyPr wrap="square">
            <a:noAutofit/>
          </a:bodyPr>
          <a:lstStyle/>
          <a:p>
            <a:endParaRPr lang="id-ID"/>
          </a:p>
        </p:txBody>
      </p:sp>
    </p:spTree>
    <p:extLst>
      <p:ext uri="{BB962C8B-B14F-4D97-AF65-F5344CB8AC3E}">
        <p14:creationId xmlns:p14="http://schemas.microsoft.com/office/powerpoint/2010/main" val="71423671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23_Custom Layout">
    <p:spTree>
      <p:nvGrpSpPr>
        <p:cNvPr id="1" name=""/>
        <p:cNvGrpSpPr/>
        <p:nvPr/>
      </p:nvGrpSpPr>
      <p:grpSpPr>
        <a:xfrm>
          <a:off x="0" y="0"/>
          <a:ext cx="0" cy="0"/>
          <a:chOff x="0" y="0"/>
          <a:chExt cx="0" cy="0"/>
        </a:xfrm>
      </p:grpSpPr>
      <p:sp>
        <p:nvSpPr>
          <p:cNvPr id="10" name="Picture Placeholder 9"/>
          <p:cNvSpPr>
            <a:spLocks noGrp="1"/>
          </p:cNvSpPr>
          <p:nvPr>
            <p:ph type="pic" sz="quarter" idx="10"/>
          </p:nvPr>
        </p:nvSpPr>
        <p:spPr>
          <a:xfrm>
            <a:off x="1" y="0"/>
            <a:ext cx="6125028" cy="6858000"/>
          </a:xfrm>
          <a:custGeom>
            <a:avLst/>
            <a:gdLst>
              <a:gd name="connsiteX0" fmla="*/ 0 w 6125028"/>
              <a:gd name="connsiteY0" fmla="*/ 0 h 6858000"/>
              <a:gd name="connsiteX1" fmla="*/ 6125028 w 6125028"/>
              <a:gd name="connsiteY1" fmla="*/ 0 h 6858000"/>
              <a:gd name="connsiteX2" fmla="*/ 4949371 w 6125028"/>
              <a:gd name="connsiteY2" fmla="*/ 6858000 h 6858000"/>
              <a:gd name="connsiteX3" fmla="*/ 0 w 6125028"/>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6125028" h="6858000">
                <a:moveTo>
                  <a:pt x="0" y="0"/>
                </a:moveTo>
                <a:lnTo>
                  <a:pt x="6125028" y="0"/>
                </a:lnTo>
                <a:lnTo>
                  <a:pt x="4949371" y="6858000"/>
                </a:lnTo>
                <a:lnTo>
                  <a:pt x="0" y="6858000"/>
                </a:lnTo>
                <a:close/>
              </a:path>
            </a:pathLst>
          </a:custGeom>
        </p:spPr>
        <p:txBody>
          <a:bodyPr wrap="square">
            <a:noAutofit/>
          </a:bodyPr>
          <a:lstStyle/>
          <a:p>
            <a:endParaRPr lang="id-ID"/>
          </a:p>
        </p:txBody>
      </p:sp>
    </p:spTree>
    <p:extLst>
      <p:ext uri="{BB962C8B-B14F-4D97-AF65-F5344CB8AC3E}">
        <p14:creationId xmlns:p14="http://schemas.microsoft.com/office/powerpoint/2010/main" val="26513630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22_Custom Layout">
    <p:spTree>
      <p:nvGrpSpPr>
        <p:cNvPr id="1" name=""/>
        <p:cNvGrpSpPr/>
        <p:nvPr/>
      </p:nvGrpSpPr>
      <p:grpSpPr>
        <a:xfrm>
          <a:off x="0" y="0"/>
          <a:ext cx="0" cy="0"/>
          <a:chOff x="0" y="0"/>
          <a:chExt cx="0" cy="0"/>
        </a:xfrm>
      </p:grpSpPr>
      <p:sp>
        <p:nvSpPr>
          <p:cNvPr id="9" name="Picture Placeholder 8"/>
          <p:cNvSpPr>
            <a:spLocks noGrp="1"/>
          </p:cNvSpPr>
          <p:nvPr>
            <p:ph type="pic" sz="quarter" idx="10"/>
          </p:nvPr>
        </p:nvSpPr>
        <p:spPr>
          <a:xfrm>
            <a:off x="1262743" y="2104571"/>
            <a:ext cx="3860800" cy="2438400"/>
          </a:xfrm>
          <a:custGeom>
            <a:avLst/>
            <a:gdLst>
              <a:gd name="connsiteX0" fmla="*/ 0 w 3860800"/>
              <a:gd name="connsiteY0" fmla="*/ 0 h 2438400"/>
              <a:gd name="connsiteX1" fmla="*/ 3860800 w 3860800"/>
              <a:gd name="connsiteY1" fmla="*/ 0 h 2438400"/>
              <a:gd name="connsiteX2" fmla="*/ 3860800 w 3860800"/>
              <a:gd name="connsiteY2" fmla="*/ 2438400 h 2438400"/>
              <a:gd name="connsiteX3" fmla="*/ 0 w 3860800"/>
              <a:gd name="connsiteY3" fmla="*/ 2438400 h 2438400"/>
            </a:gdLst>
            <a:ahLst/>
            <a:cxnLst>
              <a:cxn ang="0">
                <a:pos x="connsiteX0" y="connsiteY0"/>
              </a:cxn>
              <a:cxn ang="0">
                <a:pos x="connsiteX1" y="connsiteY1"/>
              </a:cxn>
              <a:cxn ang="0">
                <a:pos x="connsiteX2" y="connsiteY2"/>
              </a:cxn>
              <a:cxn ang="0">
                <a:pos x="connsiteX3" y="connsiteY3"/>
              </a:cxn>
            </a:cxnLst>
            <a:rect l="l" t="t" r="r" b="b"/>
            <a:pathLst>
              <a:path w="3860800" h="2438400">
                <a:moveTo>
                  <a:pt x="0" y="0"/>
                </a:moveTo>
                <a:lnTo>
                  <a:pt x="3860800" y="0"/>
                </a:lnTo>
                <a:lnTo>
                  <a:pt x="3860800" y="2438400"/>
                </a:lnTo>
                <a:lnTo>
                  <a:pt x="0" y="2438400"/>
                </a:lnTo>
                <a:close/>
              </a:path>
            </a:pathLst>
          </a:custGeom>
        </p:spPr>
        <p:txBody>
          <a:bodyPr wrap="square">
            <a:noAutofit/>
          </a:bodyPr>
          <a:lstStyle/>
          <a:p>
            <a:endParaRPr lang="id-ID"/>
          </a:p>
        </p:txBody>
      </p:sp>
    </p:spTree>
    <p:extLst>
      <p:ext uri="{BB962C8B-B14F-4D97-AF65-F5344CB8AC3E}">
        <p14:creationId xmlns:p14="http://schemas.microsoft.com/office/powerpoint/2010/main" val="37995194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21_Custom Layout">
    <p:spTree>
      <p:nvGrpSpPr>
        <p:cNvPr id="1" name=""/>
        <p:cNvGrpSpPr/>
        <p:nvPr/>
      </p:nvGrpSpPr>
      <p:grpSpPr>
        <a:xfrm>
          <a:off x="0" y="0"/>
          <a:ext cx="0" cy="0"/>
          <a:chOff x="0" y="0"/>
          <a:chExt cx="0" cy="0"/>
        </a:xfrm>
      </p:grpSpPr>
      <p:sp>
        <p:nvSpPr>
          <p:cNvPr id="9" name="Picture Placeholder 8"/>
          <p:cNvSpPr>
            <a:spLocks noGrp="1"/>
          </p:cNvSpPr>
          <p:nvPr>
            <p:ph type="pic" sz="quarter" idx="10"/>
          </p:nvPr>
        </p:nvSpPr>
        <p:spPr>
          <a:xfrm>
            <a:off x="8374743" y="1596571"/>
            <a:ext cx="2481943" cy="3323772"/>
          </a:xfrm>
          <a:custGeom>
            <a:avLst/>
            <a:gdLst>
              <a:gd name="connsiteX0" fmla="*/ 0 w 2481943"/>
              <a:gd name="connsiteY0" fmla="*/ 0 h 3323772"/>
              <a:gd name="connsiteX1" fmla="*/ 2481943 w 2481943"/>
              <a:gd name="connsiteY1" fmla="*/ 0 h 3323772"/>
              <a:gd name="connsiteX2" fmla="*/ 2481943 w 2481943"/>
              <a:gd name="connsiteY2" fmla="*/ 3323772 h 3323772"/>
              <a:gd name="connsiteX3" fmla="*/ 0 w 2481943"/>
              <a:gd name="connsiteY3" fmla="*/ 3323772 h 3323772"/>
            </a:gdLst>
            <a:ahLst/>
            <a:cxnLst>
              <a:cxn ang="0">
                <a:pos x="connsiteX0" y="connsiteY0"/>
              </a:cxn>
              <a:cxn ang="0">
                <a:pos x="connsiteX1" y="connsiteY1"/>
              </a:cxn>
              <a:cxn ang="0">
                <a:pos x="connsiteX2" y="connsiteY2"/>
              </a:cxn>
              <a:cxn ang="0">
                <a:pos x="connsiteX3" y="connsiteY3"/>
              </a:cxn>
            </a:cxnLst>
            <a:rect l="l" t="t" r="r" b="b"/>
            <a:pathLst>
              <a:path w="2481943" h="3323772">
                <a:moveTo>
                  <a:pt x="0" y="0"/>
                </a:moveTo>
                <a:lnTo>
                  <a:pt x="2481943" y="0"/>
                </a:lnTo>
                <a:lnTo>
                  <a:pt x="2481943" y="3323772"/>
                </a:lnTo>
                <a:lnTo>
                  <a:pt x="0" y="3323772"/>
                </a:lnTo>
                <a:close/>
              </a:path>
            </a:pathLst>
          </a:custGeom>
        </p:spPr>
        <p:txBody>
          <a:bodyPr wrap="square">
            <a:noAutofit/>
          </a:bodyPr>
          <a:lstStyle/>
          <a:p>
            <a:endParaRPr lang="id-ID"/>
          </a:p>
        </p:txBody>
      </p:sp>
    </p:spTree>
    <p:extLst>
      <p:ext uri="{BB962C8B-B14F-4D97-AF65-F5344CB8AC3E}">
        <p14:creationId xmlns:p14="http://schemas.microsoft.com/office/powerpoint/2010/main" val="304371212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20_Custom Layout">
    <p:spTree>
      <p:nvGrpSpPr>
        <p:cNvPr id="1" name=""/>
        <p:cNvGrpSpPr/>
        <p:nvPr/>
      </p:nvGrpSpPr>
      <p:grpSpPr>
        <a:xfrm>
          <a:off x="0" y="0"/>
          <a:ext cx="0" cy="0"/>
          <a:chOff x="0" y="0"/>
          <a:chExt cx="0" cy="0"/>
        </a:xfrm>
      </p:grpSpPr>
      <p:sp>
        <p:nvSpPr>
          <p:cNvPr id="9" name="Picture Placeholder 8"/>
          <p:cNvSpPr>
            <a:spLocks noGrp="1"/>
          </p:cNvSpPr>
          <p:nvPr>
            <p:ph type="pic" sz="quarter" idx="10"/>
          </p:nvPr>
        </p:nvSpPr>
        <p:spPr>
          <a:xfrm>
            <a:off x="6616700" y="1155700"/>
            <a:ext cx="2628900" cy="4521200"/>
          </a:xfrm>
          <a:custGeom>
            <a:avLst/>
            <a:gdLst>
              <a:gd name="connsiteX0" fmla="*/ 0 w 2628900"/>
              <a:gd name="connsiteY0" fmla="*/ 0 h 4521200"/>
              <a:gd name="connsiteX1" fmla="*/ 2628900 w 2628900"/>
              <a:gd name="connsiteY1" fmla="*/ 0 h 4521200"/>
              <a:gd name="connsiteX2" fmla="*/ 2628900 w 2628900"/>
              <a:gd name="connsiteY2" fmla="*/ 4521200 h 4521200"/>
              <a:gd name="connsiteX3" fmla="*/ 0 w 2628900"/>
              <a:gd name="connsiteY3" fmla="*/ 4521200 h 4521200"/>
            </a:gdLst>
            <a:ahLst/>
            <a:cxnLst>
              <a:cxn ang="0">
                <a:pos x="connsiteX0" y="connsiteY0"/>
              </a:cxn>
              <a:cxn ang="0">
                <a:pos x="connsiteX1" y="connsiteY1"/>
              </a:cxn>
              <a:cxn ang="0">
                <a:pos x="connsiteX2" y="connsiteY2"/>
              </a:cxn>
              <a:cxn ang="0">
                <a:pos x="connsiteX3" y="connsiteY3"/>
              </a:cxn>
            </a:cxnLst>
            <a:rect l="l" t="t" r="r" b="b"/>
            <a:pathLst>
              <a:path w="2628900" h="4521200">
                <a:moveTo>
                  <a:pt x="0" y="0"/>
                </a:moveTo>
                <a:lnTo>
                  <a:pt x="2628900" y="0"/>
                </a:lnTo>
                <a:lnTo>
                  <a:pt x="2628900" y="4521200"/>
                </a:lnTo>
                <a:lnTo>
                  <a:pt x="0" y="4521200"/>
                </a:lnTo>
                <a:close/>
              </a:path>
            </a:pathLst>
          </a:custGeom>
        </p:spPr>
        <p:txBody>
          <a:bodyPr wrap="square">
            <a:noAutofit/>
          </a:bodyPr>
          <a:lstStyle/>
          <a:p>
            <a:endParaRPr lang="id-ID"/>
          </a:p>
        </p:txBody>
      </p:sp>
    </p:spTree>
    <p:extLst>
      <p:ext uri="{BB962C8B-B14F-4D97-AF65-F5344CB8AC3E}">
        <p14:creationId xmlns:p14="http://schemas.microsoft.com/office/powerpoint/2010/main" val="128631153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19_Custom Layout">
    <p:spTree>
      <p:nvGrpSpPr>
        <p:cNvPr id="1" name=""/>
        <p:cNvGrpSpPr/>
        <p:nvPr/>
      </p:nvGrpSpPr>
      <p:grpSpPr>
        <a:xfrm>
          <a:off x="0" y="0"/>
          <a:ext cx="0" cy="0"/>
          <a:chOff x="0" y="0"/>
          <a:chExt cx="0" cy="0"/>
        </a:xfrm>
      </p:grpSpPr>
      <p:sp>
        <p:nvSpPr>
          <p:cNvPr id="9" name="Picture Placeholder 8"/>
          <p:cNvSpPr>
            <a:spLocks noGrp="1"/>
          </p:cNvSpPr>
          <p:nvPr>
            <p:ph type="pic" sz="quarter" idx="10"/>
          </p:nvPr>
        </p:nvSpPr>
        <p:spPr>
          <a:xfrm>
            <a:off x="1181100" y="1238250"/>
            <a:ext cx="2990850" cy="3943350"/>
          </a:xfrm>
          <a:custGeom>
            <a:avLst/>
            <a:gdLst>
              <a:gd name="connsiteX0" fmla="*/ 0 w 2990850"/>
              <a:gd name="connsiteY0" fmla="*/ 0 h 3943350"/>
              <a:gd name="connsiteX1" fmla="*/ 2990850 w 2990850"/>
              <a:gd name="connsiteY1" fmla="*/ 0 h 3943350"/>
              <a:gd name="connsiteX2" fmla="*/ 2990850 w 2990850"/>
              <a:gd name="connsiteY2" fmla="*/ 3943350 h 3943350"/>
              <a:gd name="connsiteX3" fmla="*/ 0 w 2990850"/>
              <a:gd name="connsiteY3" fmla="*/ 3943350 h 3943350"/>
            </a:gdLst>
            <a:ahLst/>
            <a:cxnLst>
              <a:cxn ang="0">
                <a:pos x="connsiteX0" y="connsiteY0"/>
              </a:cxn>
              <a:cxn ang="0">
                <a:pos x="connsiteX1" y="connsiteY1"/>
              </a:cxn>
              <a:cxn ang="0">
                <a:pos x="connsiteX2" y="connsiteY2"/>
              </a:cxn>
              <a:cxn ang="0">
                <a:pos x="connsiteX3" y="connsiteY3"/>
              </a:cxn>
            </a:cxnLst>
            <a:rect l="l" t="t" r="r" b="b"/>
            <a:pathLst>
              <a:path w="2990850" h="3943350">
                <a:moveTo>
                  <a:pt x="0" y="0"/>
                </a:moveTo>
                <a:lnTo>
                  <a:pt x="2990850" y="0"/>
                </a:lnTo>
                <a:lnTo>
                  <a:pt x="2990850" y="3943350"/>
                </a:lnTo>
                <a:lnTo>
                  <a:pt x="0" y="3943350"/>
                </a:lnTo>
                <a:close/>
              </a:path>
            </a:pathLst>
          </a:custGeom>
        </p:spPr>
        <p:txBody>
          <a:bodyPr wrap="square">
            <a:noAutofit/>
          </a:bodyPr>
          <a:lstStyle/>
          <a:p>
            <a:endParaRPr lang="id-ID"/>
          </a:p>
        </p:txBody>
      </p:sp>
    </p:spTree>
    <p:extLst>
      <p:ext uri="{BB962C8B-B14F-4D97-AF65-F5344CB8AC3E}">
        <p14:creationId xmlns:p14="http://schemas.microsoft.com/office/powerpoint/2010/main" val="60321266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16_Custom Layout">
    <p:spTree>
      <p:nvGrpSpPr>
        <p:cNvPr id="1" name=""/>
        <p:cNvGrpSpPr/>
        <p:nvPr/>
      </p:nvGrpSpPr>
      <p:grpSpPr>
        <a:xfrm>
          <a:off x="0" y="0"/>
          <a:ext cx="0" cy="0"/>
          <a:chOff x="0" y="0"/>
          <a:chExt cx="0" cy="0"/>
        </a:xfrm>
      </p:grpSpPr>
      <p:sp>
        <p:nvSpPr>
          <p:cNvPr id="9" name="Picture Placeholder 8"/>
          <p:cNvSpPr>
            <a:spLocks noGrp="1"/>
          </p:cNvSpPr>
          <p:nvPr>
            <p:ph type="pic" sz="quarter" idx="10"/>
          </p:nvPr>
        </p:nvSpPr>
        <p:spPr>
          <a:xfrm>
            <a:off x="0" y="0"/>
            <a:ext cx="4231887" cy="6869392"/>
          </a:xfrm>
          <a:custGeom>
            <a:avLst/>
            <a:gdLst>
              <a:gd name="connsiteX0" fmla="*/ 0 w 4231887"/>
              <a:gd name="connsiteY0" fmla="*/ 0 h 6869392"/>
              <a:gd name="connsiteX1" fmla="*/ 4231887 w 4231887"/>
              <a:gd name="connsiteY1" fmla="*/ 0 h 6869392"/>
              <a:gd name="connsiteX2" fmla="*/ 2230434 w 4231887"/>
              <a:gd name="connsiteY2" fmla="*/ 3392293 h 6869392"/>
              <a:gd name="connsiteX3" fmla="*/ 2841047 w 4231887"/>
              <a:gd name="connsiteY3" fmla="*/ 3392293 h 6869392"/>
              <a:gd name="connsiteX4" fmla="*/ 814151 w 4231887"/>
              <a:gd name="connsiteY4" fmla="*/ 6869392 h 6869392"/>
              <a:gd name="connsiteX5" fmla="*/ 0 w 4231887"/>
              <a:gd name="connsiteY5" fmla="*/ 6869392 h 68693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231887" h="6869392">
                <a:moveTo>
                  <a:pt x="0" y="0"/>
                </a:moveTo>
                <a:lnTo>
                  <a:pt x="4231887" y="0"/>
                </a:lnTo>
                <a:lnTo>
                  <a:pt x="2230434" y="3392293"/>
                </a:lnTo>
                <a:lnTo>
                  <a:pt x="2841047" y="3392293"/>
                </a:lnTo>
                <a:lnTo>
                  <a:pt x="814151" y="6869392"/>
                </a:lnTo>
                <a:lnTo>
                  <a:pt x="0" y="6869392"/>
                </a:lnTo>
                <a:close/>
              </a:path>
            </a:pathLst>
          </a:custGeom>
        </p:spPr>
        <p:txBody>
          <a:bodyPr wrap="square">
            <a:noAutofit/>
          </a:bodyPr>
          <a:lstStyle/>
          <a:p>
            <a:endParaRPr lang="id-ID"/>
          </a:p>
        </p:txBody>
      </p:sp>
    </p:spTree>
    <p:extLst>
      <p:ext uri="{BB962C8B-B14F-4D97-AF65-F5344CB8AC3E}">
        <p14:creationId xmlns:p14="http://schemas.microsoft.com/office/powerpoint/2010/main" val="91018259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18_Custom Layout">
    <p:spTree>
      <p:nvGrpSpPr>
        <p:cNvPr id="1" name=""/>
        <p:cNvGrpSpPr/>
        <p:nvPr/>
      </p:nvGrpSpPr>
      <p:grpSpPr>
        <a:xfrm>
          <a:off x="0" y="0"/>
          <a:ext cx="0" cy="0"/>
          <a:chOff x="0" y="0"/>
          <a:chExt cx="0" cy="0"/>
        </a:xfrm>
      </p:grpSpPr>
      <p:sp>
        <p:nvSpPr>
          <p:cNvPr id="6" name="Picture Placeholder 8"/>
          <p:cNvSpPr>
            <a:spLocks noGrp="1"/>
          </p:cNvSpPr>
          <p:nvPr>
            <p:ph type="pic" sz="quarter" idx="10"/>
          </p:nvPr>
        </p:nvSpPr>
        <p:spPr>
          <a:xfrm flipH="1">
            <a:off x="7960113" y="0"/>
            <a:ext cx="4231887" cy="6869392"/>
          </a:xfrm>
          <a:custGeom>
            <a:avLst/>
            <a:gdLst>
              <a:gd name="connsiteX0" fmla="*/ 0 w 4231887"/>
              <a:gd name="connsiteY0" fmla="*/ 0 h 6869392"/>
              <a:gd name="connsiteX1" fmla="*/ 4231887 w 4231887"/>
              <a:gd name="connsiteY1" fmla="*/ 0 h 6869392"/>
              <a:gd name="connsiteX2" fmla="*/ 2230434 w 4231887"/>
              <a:gd name="connsiteY2" fmla="*/ 3392293 h 6869392"/>
              <a:gd name="connsiteX3" fmla="*/ 2841047 w 4231887"/>
              <a:gd name="connsiteY3" fmla="*/ 3392293 h 6869392"/>
              <a:gd name="connsiteX4" fmla="*/ 814151 w 4231887"/>
              <a:gd name="connsiteY4" fmla="*/ 6869392 h 6869392"/>
              <a:gd name="connsiteX5" fmla="*/ 0 w 4231887"/>
              <a:gd name="connsiteY5" fmla="*/ 6869392 h 68693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231887" h="6869392">
                <a:moveTo>
                  <a:pt x="0" y="0"/>
                </a:moveTo>
                <a:lnTo>
                  <a:pt x="4231887" y="0"/>
                </a:lnTo>
                <a:lnTo>
                  <a:pt x="2230434" y="3392293"/>
                </a:lnTo>
                <a:lnTo>
                  <a:pt x="2841047" y="3392293"/>
                </a:lnTo>
                <a:lnTo>
                  <a:pt x="814151" y="6869392"/>
                </a:lnTo>
                <a:lnTo>
                  <a:pt x="0" y="6869392"/>
                </a:lnTo>
                <a:close/>
              </a:path>
            </a:pathLst>
          </a:custGeom>
        </p:spPr>
        <p:txBody>
          <a:bodyPr wrap="square">
            <a:noAutofit/>
          </a:bodyPr>
          <a:lstStyle/>
          <a:p>
            <a:endParaRPr lang="id-ID"/>
          </a:p>
        </p:txBody>
      </p:sp>
    </p:spTree>
    <p:extLst>
      <p:ext uri="{BB962C8B-B14F-4D97-AF65-F5344CB8AC3E}">
        <p14:creationId xmlns:p14="http://schemas.microsoft.com/office/powerpoint/2010/main" val="31398199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9" name="Picture Placeholder 8"/>
          <p:cNvSpPr>
            <a:spLocks noGrp="1"/>
          </p:cNvSpPr>
          <p:nvPr>
            <p:ph type="pic" sz="quarter" idx="10"/>
          </p:nvPr>
        </p:nvSpPr>
        <p:spPr>
          <a:xfrm>
            <a:off x="2315198" y="0"/>
            <a:ext cx="9876803" cy="6864350"/>
          </a:xfrm>
          <a:custGeom>
            <a:avLst/>
            <a:gdLst>
              <a:gd name="connsiteX0" fmla="*/ 3905250 w 9876803"/>
              <a:gd name="connsiteY0" fmla="*/ 0 h 6864350"/>
              <a:gd name="connsiteX1" fmla="*/ 9876803 w 9876803"/>
              <a:gd name="connsiteY1" fmla="*/ 0 h 6864350"/>
              <a:gd name="connsiteX2" fmla="*/ 9876803 w 9876803"/>
              <a:gd name="connsiteY2" fmla="*/ 6858000 h 6864350"/>
              <a:gd name="connsiteX3" fmla="*/ 0 w 9876803"/>
              <a:gd name="connsiteY3" fmla="*/ 6864350 h 6864350"/>
            </a:gdLst>
            <a:ahLst/>
            <a:cxnLst>
              <a:cxn ang="0">
                <a:pos x="connsiteX0" y="connsiteY0"/>
              </a:cxn>
              <a:cxn ang="0">
                <a:pos x="connsiteX1" y="connsiteY1"/>
              </a:cxn>
              <a:cxn ang="0">
                <a:pos x="connsiteX2" y="connsiteY2"/>
              </a:cxn>
              <a:cxn ang="0">
                <a:pos x="connsiteX3" y="connsiteY3"/>
              </a:cxn>
            </a:cxnLst>
            <a:rect l="l" t="t" r="r" b="b"/>
            <a:pathLst>
              <a:path w="9876803" h="6864350">
                <a:moveTo>
                  <a:pt x="3905250" y="0"/>
                </a:moveTo>
                <a:lnTo>
                  <a:pt x="9876803" y="0"/>
                </a:lnTo>
                <a:lnTo>
                  <a:pt x="9876803" y="6858000"/>
                </a:lnTo>
                <a:lnTo>
                  <a:pt x="0" y="6864350"/>
                </a:lnTo>
                <a:close/>
              </a:path>
            </a:pathLst>
          </a:custGeom>
        </p:spPr>
        <p:txBody>
          <a:bodyPr wrap="square">
            <a:noAutofit/>
          </a:bodyPr>
          <a:lstStyle/>
          <a:p>
            <a:endParaRPr lang="id-ID"/>
          </a:p>
        </p:txBody>
      </p:sp>
    </p:spTree>
    <p:extLst>
      <p:ext uri="{BB962C8B-B14F-4D97-AF65-F5344CB8AC3E}">
        <p14:creationId xmlns:p14="http://schemas.microsoft.com/office/powerpoint/2010/main" val="403801375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15_Custom Layout">
    <p:spTree>
      <p:nvGrpSpPr>
        <p:cNvPr id="1" name=""/>
        <p:cNvGrpSpPr/>
        <p:nvPr/>
      </p:nvGrpSpPr>
      <p:grpSpPr>
        <a:xfrm>
          <a:off x="0" y="0"/>
          <a:ext cx="0" cy="0"/>
          <a:chOff x="0" y="0"/>
          <a:chExt cx="0" cy="0"/>
        </a:xfrm>
      </p:grpSpPr>
      <p:sp>
        <p:nvSpPr>
          <p:cNvPr id="9" name="Picture Placeholder 8"/>
          <p:cNvSpPr>
            <a:spLocks noGrp="1"/>
          </p:cNvSpPr>
          <p:nvPr>
            <p:ph type="pic" sz="quarter" idx="10"/>
          </p:nvPr>
        </p:nvSpPr>
        <p:spPr>
          <a:xfrm>
            <a:off x="4251324" y="1"/>
            <a:ext cx="7943996" cy="6858000"/>
          </a:xfrm>
          <a:custGeom>
            <a:avLst/>
            <a:gdLst>
              <a:gd name="connsiteX0" fmla="*/ 3976274 w 7943996"/>
              <a:gd name="connsiteY0" fmla="*/ 0 h 6858000"/>
              <a:gd name="connsiteX1" fmla="*/ 7943996 w 7943996"/>
              <a:gd name="connsiteY1" fmla="*/ 0 h 6858000"/>
              <a:gd name="connsiteX2" fmla="*/ 7943996 w 7943996"/>
              <a:gd name="connsiteY2" fmla="*/ 3437551 h 6858000"/>
              <a:gd name="connsiteX3" fmla="*/ 5951584 w 7943996"/>
              <a:gd name="connsiteY3" fmla="*/ 6858000 h 6858000"/>
              <a:gd name="connsiteX4" fmla="*/ 0 w 7943996"/>
              <a:gd name="connsiteY4" fmla="*/ 6858000 h 685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943996" h="6858000">
                <a:moveTo>
                  <a:pt x="3976274" y="0"/>
                </a:moveTo>
                <a:lnTo>
                  <a:pt x="7943996" y="0"/>
                </a:lnTo>
                <a:lnTo>
                  <a:pt x="7943996" y="3437551"/>
                </a:lnTo>
                <a:lnTo>
                  <a:pt x="5951584" y="6858000"/>
                </a:lnTo>
                <a:lnTo>
                  <a:pt x="0" y="6858000"/>
                </a:lnTo>
                <a:close/>
              </a:path>
            </a:pathLst>
          </a:custGeom>
        </p:spPr>
        <p:txBody>
          <a:bodyPr wrap="square">
            <a:noAutofit/>
          </a:bodyPr>
          <a:lstStyle/>
          <a:p>
            <a:endParaRPr lang="id-ID"/>
          </a:p>
        </p:txBody>
      </p:sp>
    </p:spTree>
    <p:extLst>
      <p:ext uri="{BB962C8B-B14F-4D97-AF65-F5344CB8AC3E}">
        <p14:creationId xmlns:p14="http://schemas.microsoft.com/office/powerpoint/2010/main" val="208443528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14_Custom Layout">
    <p:spTree>
      <p:nvGrpSpPr>
        <p:cNvPr id="1" name=""/>
        <p:cNvGrpSpPr/>
        <p:nvPr/>
      </p:nvGrpSpPr>
      <p:grpSpPr>
        <a:xfrm>
          <a:off x="0" y="0"/>
          <a:ext cx="0" cy="0"/>
          <a:chOff x="0" y="0"/>
          <a:chExt cx="0" cy="0"/>
        </a:xfrm>
      </p:grpSpPr>
      <p:sp>
        <p:nvSpPr>
          <p:cNvPr id="9" name="Picture Placeholder 8"/>
          <p:cNvSpPr>
            <a:spLocks noGrp="1"/>
          </p:cNvSpPr>
          <p:nvPr>
            <p:ph type="pic" sz="quarter" idx="10"/>
          </p:nvPr>
        </p:nvSpPr>
        <p:spPr>
          <a:xfrm>
            <a:off x="6606862" y="0"/>
            <a:ext cx="5585138" cy="6870062"/>
          </a:xfrm>
          <a:custGeom>
            <a:avLst/>
            <a:gdLst>
              <a:gd name="connsiteX0" fmla="*/ 0 w 5585138"/>
              <a:gd name="connsiteY0" fmla="*/ 0 h 6870062"/>
              <a:gd name="connsiteX1" fmla="*/ 5585138 w 5585138"/>
              <a:gd name="connsiteY1" fmla="*/ 0 h 6870062"/>
              <a:gd name="connsiteX2" fmla="*/ 5585138 w 5585138"/>
              <a:gd name="connsiteY2" fmla="*/ 6870062 h 6870062"/>
              <a:gd name="connsiteX3" fmla="*/ 3931868 w 5585138"/>
              <a:gd name="connsiteY3" fmla="*/ 6870062 h 6870062"/>
            </a:gdLst>
            <a:ahLst/>
            <a:cxnLst>
              <a:cxn ang="0">
                <a:pos x="connsiteX0" y="connsiteY0"/>
              </a:cxn>
              <a:cxn ang="0">
                <a:pos x="connsiteX1" y="connsiteY1"/>
              </a:cxn>
              <a:cxn ang="0">
                <a:pos x="connsiteX2" y="connsiteY2"/>
              </a:cxn>
              <a:cxn ang="0">
                <a:pos x="connsiteX3" y="connsiteY3"/>
              </a:cxn>
            </a:cxnLst>
            <a:rect l="l" t="t" r="r" b="b"/>
            <a:pathLst>
              <a:path w="5585138" h="6870062">
                <a:moveTo>
                  <a:pt x="0" y="0"/>
                </a:moveTo>
                <a:lnTo>
                  <a:pt x="5585138" y="0"/>
                </a:lnTo>
                <a:lnTo>
                  <a:pt x="5585138" y="6870062"/>
                </a:lnTo>
                <a:lnTo>
                  <a:pt x="3931868" y="6870062"/>
                </a:lnTo>
                <a:close/>
              </a:path>
            </a:pathLst>
          </a:custGeom>
        </p:spPr>
        <p:txBody>
          <a:bodyPr wrap="square">
            <a:noAutofit/>
          </a:bodyPr>
          <a:lstStyle/>
          <a:p>
            <a:endParaRPr lang="id-ID"/>
          </a:p>
        </p:txBody>
      </p:sp>
    </p:spTree>
    <p:extLst>
      <p:ext uri="{BB962C8B-B14F-4D97-AF65-F5344CB8AC3E}">
        <p14:creationId xmlns:p14="http://schemas.microsoft.com/office/powerpoint/2010/main" val="379635198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13_Custom Layout">
    <p:spTree>
      <p:nvGrpSpPr>
        <p:cNvPr id="1" name=""/>
        <p:cNvGrpSpPr/>
        <p:nvPr/>
      </p:nvGrpSpPr>
      <p:grpSpPr>
        <a:xfrm>
          <a:off x="0" y="0"/>
          <a:ext cx="0" cy="0"/>
          <a:chOff x="0" y="0"/>
          <a:chExt cx="0" cy="0"/>
        </a:xfrm>
      </p:grpSpPr>
      <p:sp>
        <p:nvSpPr>
          <p:cNvPr id="34" name="Picture Placeholder 33"/>
          <p:cNvSpPr>
            <a:spLocks noGrp="1"/>
          </p:cNvSpPr>
          <p:nvPr>
            <p:ph type="pic" sz="quarter" idx="10"/>
          </p:nvPr>
        </p:nvSpPr>
        <p:spPr>
          <a:xfrm>
            <a:off x="2621030" y="1167580"/>
            <a:ext cx="1576276" cy="1692709"/>
          </a:xfrm>
          <a:custGeom>
            <a:avLst/>
            <a:gdLst>
              <a:gd name="connsiteX0" fmla="*/ 832919 w 1576276"/>
              <a:gd name="connsiteY0" fmla="*/ 0 h 1692709"/>
              <a:gd name="connsiteX1" fmla="*/ 1576276 w 1576276"/>
              <a:gd name="connsiteY1" fmla="*/ 447807 h 1692709"/>
              <a:gd name="connsiteX2" fmla="*/ 1558364 w 1576276"/>
              <a:gd name="connsiteY2" fmla="*/ 1280727 h 1692709"/>
              <a:gd name="connsiteX3" fmla="*/ 770226 w 1576276"/>
              <a:gd name="connsiteY3" fmla="*/ 1692709 h 1692709"/>
              <a:gd name="connsiteX4" fmla="*/ 0 w 1576276"/>
              <a:gd name="connsiteY4" fmla="*/ 1244903 h 1692709"/>
              <a:gd name="connsiteX5" fmla="*/ 44781 w 1576276"/>
              <a:gd name="connsiteY5" fmla="*/ 385114 h 16927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576276" h="1692709">
                <a:moveTo>
                  <a:pt x="832919" y="0"/>
                </a:moveTo>
                <a:lnTo>
                  <a:pt x="1576276" y="447807"/>
                </a:lnTo>
                <a:lnTo>
                  <a:pt x="1558364" y="1280727"/>
                </a:lnTo>
                <a:lnTo>
                  <a:pt x="770226" y="1692709"/>
                </a:lnTo>
                <a:lnTo>
                  <a:pt x="0" y="1244903"/>
                </a:lnTo>
                <a:lnTo>
                  <a:pt x="44781" y="385114"/>
                </a:lnTo>
                <a:close/>
              </a:path>
            </a:pathLst>
          </a:custGeom>
        </p:spPr>
        <p:txBody>
          <a:bodyPr wrap="square">
            <a:noAutofit/>
          </a:bodyPr>
          <a:lstStyle/>
          <a:p>
            <a:endParaRPr lang="id-ID"/>
          </a:p>
        </p:txBody>
      </p:sp>
      <p:sp>
        <p:nvSpPr>
          <p:cNvPr id="35" name="Picture Placeholder 34"/>
          <p:cNvSpPr>
            <a:spLocks noGrp="1"/>
          </p:cNvSpPr>
          <p:nvPr>
            <p:ph type="pic" sz="quarter" idx="11"/>
          </p:nvPr>
        </p:nvSpPr>
        <p:spPr>
          <a:xfrm>
            <a:off x="4385382" y="1167580"/>
            <a:ext cx="1576276" cy="1692709"/>
          </a:xfrm>
          <a:custGeom>
            <a:avLst/>
            <a:gdLst>
              <a:gd name="connsiteX0" fmla="*/ 832919 w 1576276"/>
              <a:gd name="connsiteY0" fmla="*/ 0 h 1692709"/>
              <a:gd name="connsiteX1" fmla="*/ 1576276 w 1576276"/>
              <a:gd name="connsiteY1" fmla="*/ 447807 h 1692709"/>
              <a:gd name="connsiteX2" fmla="*/ 1558364 w 1576276"/>
              <a:gd name="connsiteY2" fmla="*/ 1280727 h 1692709"/>
              <a:gd name="connsiteX3" fmla="*/ 770226 w 1576276"/>
              <a:gd name="connsiteY3" fmla="*/ 1692709 h 1692709"/>
              <a:gd name="connsiteX4" fmla="*/ 0 w 1576276"/>
              <a:gd name="connsiteY4" fmla="*/ 1244903 h 1692709"/>
              <a:gd name="connsiteX5" fmla="*/ 44781 w 1576276"/>
              <a:gd name="connsiteY5" fmla="*/ 385114 h 16927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576276" h="1692709">
                <a:moveTo>
                  <a:pt x="832919" y="0"/>
                </a:moveTo>
                <a:lnTo>
                  <a:pt x="1576276" y="447807"/>
                </a:lnTo>
                <a:lnTo>
                  <a:pt x="1558364" y="1280727"/>
                </a:lnTo>
                <a:lnTo>
                  <a:pt x="770226" y="1692709"/>
                </a:lnTo>
                <a:lnTo>
                  <a:pt x="0" y="1244903"/>
                </a:lnTo>
                <a:lnTo>
                  <a:pt x="44781" y="385114"/>
                </a:lnTo>
                <a:close/>
              </a:path>
            </a:pathLst>
          </a:custGeom>
        </p:spPr>
        <p:txBody>
          <a:bodyPr wrap="square">
            <a:noAutofit/>
          </a:bodyPr>
          <a:lstStyle/>
          <a:p>
            <a:endParaRPr lang="id-ID" dirty="0"/>
          </a:p>
        </p:txBody>
      </p:sp>
      <p:sp>
        <p:nvSpPr>
          <p:cNvPr id="36" name="Picture Placeholder 35"/>
          <p:cNvSpPr>
            <a:spLocks noGrp="1"/>
          </p:cNvSpPr>
          <p:nvPr>
            <p:ph type="pic" sz="quarter" idx="12"/>
          </p:nvPr>
        </p:nvSpPr>
        <p:spPr>
          <a:xfrm>
            <a:off x="6209347" y="1167580"/>
            <a:ext cx="1576276" cy="1692709"/>
          </a:xfrm>
          <a:custGeom>
            <a:avLst/>
            <a:gdLst>
              <a:gd name="connsiteX0" fmla="*/ 832919 w 1576276"/>
              <a:gd name="connsiteY0" fmla="*/ 0 h 1692709"/>
              <a:gd name="connsiteX1" fmla="*/ 1576276 w 1576276"/>
              <a:gd name="connsiteY1" fmla="*/ 447807 h 1692709"/>
              <a:gd name="connsiteX2" fmla="*/ 1558364 w 1576276"/>
              <a:gd name="connsiteY2" fmla="*/ 1280727 h 1692709"/>
              <a:gd name="connsiteX3" fmla="*/ 770226 w 1576276"/>
              <a:gd name="connsiteY3" fmla="*/ 1692709 h 1692709"/>
              <a:gd name="connsiteX4" fmla="*/ 0 w 1576276"/>
              <a:gd name="connsiteY4" fmla="*/ 1244903 h 1692709"/>
              <a:gd name="connsiteX5" fmla="*/ 44781 w 1576276"/>
              <a:gd name="connsiteY5" fmla="*/ 385114 h 16927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576276" h="1692709">
                <a:moveTo>
                  <a:pt x="832919" y="0"/>
                </a:moveTo>
                <a:lnTo>
                  <a:pt x="1576276" y="447807"/>
                </a:lnTo>
                <a:lnTo>
                  <a:pt x="1558364" y="1280727"/>
                </a:lnTo>
                <a:lnTo>
                  <a:pt x="770226" y="1692709"/>
                </a:lnTo>
                <a:lnTo>
                  <a:pt x="0" y="1244903"/>
                </a:lnTo>
                <a:lnTo>
                  <a:pt x="44781" y="385114"/>
                </a:lnTo>
                <a:close/>
              </a:path>
            </a:pathLst>
          </a:custGeom>
        </p:spPr>
        <p:txBody>
          <a:bodyPr wrap="square">
            <a:noAutofit/>
          </a:bodyPr>
          <a:lstStyle/>
          <a:p>
            <a:endParaRPr lang="id-ID" dirty="0"/>
          </a:p>
        </p:txBody>
      </p:sp>
      <p:sp>
        <p:nvSpPr>
          <p:cNvPr id="37" name="Picture Placeholder 36"/>
          <p:cNvSpPr>
            <a:spLocks noGrp="1"/>
          </p:cNvSpPr>
          <p:nvPr>
            <p:ph type="pic" sz="quarter" idx="13"/>
          </p:nvPr>
        </p:nvSpPr>
        <p:spPr>
          <a:xfrm>
            <a:off x="7967828" y="1167580"/>
            <a:ext cx="1576276" cy="1692709"/>
          </a:xfrm>
          <a:custGeom>
            <a:avLst/>
            <a:gdLst>
              <a:gd name="connsiteX0" fmla="*/ 832919 w 1576276"/>
              <a:gd name="connsiteY0" fmla="*/ 0 h 1692709"/>
              <a:gd name="connsiteX1" fmla="*/ 1576276 w 1576276"/>
              <a:gd name="connsiteY1" fmla="*/ 447807 h 1692709"/>
              <a:gd name="connsiteX2" fmla="*/ 1558364 w 1576276"/>
              <a:gd name="connsiteY2" fmla="*/ 1280727 h 1692709"/>
              <a:gd name="connsiteX3" fmla="*/ 770226 w 1576276"/>
              <a:gd name="connsiteY3" fmla="*/ 1692709 h 1692709"/>
              <a:gd name="connsiteX4" fmla="*/ 0 w 1576276"/>
              <a:gd name="connsiteY4" fmla="*/ 1244903 h 1692709"/>
              <a:gd name="connsiteX5" fmla="*/ 44781 w 1576276"/>
              <a:gd name="connsiteY5" fmla="*/ 385114 h 16927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576276" h="1692709">
                <a:moveTo>
                  <a:pt x="832919" y="0"/>
                </a:moveTo>
                <a:lnTo>
                  <a:pt x="1576276" y="447807"/>
                </a:lnTo>
                <a:lnTo>
                  <a:pt x="1558364" y="1280727"/>
                </a:lnTo>
                <a:lnTo>
                  <a:pt x="770226" y="1692709"/>
                </a:lnTo>
                <a:lnTo>
                  <a:pt x="0" y="1244903"/>
                </a:lnTo>
                <a:lnTo>
                  <a:pt x="44781" y="385114"/>
                </a:lnTo>
                <a:close/>
              </a:path>
            </a:pathLst>
          </a:custGeom>
        </p:spPr>
        <p:txBody>
          <a:bodyPr wrap="square">
            <a:noAutofit/>
          </a:bodyPr>
          <a:lstStyle/>
          <a:p>
            <a:endParaRPr lang="id-ID" dirty="0"/>
          </a:p>
        </p:txBody>
      </p:sp>
      <p:sp>
        <p:nvSpPr>
          <p:cNvPr id="38" name="Picture Placeholder 37"/>
          <p:cNvSpPr>
            <a:spLocks noGrp="1"/>
          </p:cNvSpPr>
          <p:nvPr>
            <p:ph type="pic" sz="quarter" idx="14"/>
          </p:nvPr>
        </p:nvSpPr>
        <p:spPr>
          <a:xfrm>
            <a:off x="1745007" y="2537043"/>
            <a:ext cx="1576276" cy="1692709"/>
          </a:xfrm>
          <a:custGeom>
            <a:avLst/>
            <a:gdLst>
              <a:gd name="connsiteX0" fmla="*/ 832919 w 1576276"/>
              <a:gd name="connsiteY0" fmla="*/ 0 h 1692709"/>
              <a:gd name="connsiteX1" fmla="*/ 1576276 w 1576276"/>
              <a:gd name="connsiteY1" fmla="*/ 447807 h 1692709"/>
              <a:gd name="connsiteX2" fmla="*/ 1558364 w 1576276"/>
              <a:gd name="connsiteY2" fmla="*/ 1280727 h 1692709"/>
              <a:gd name="connsiteX3" fmla="*/ 770226 w 1576276"/>
              <a:gd name="connsiteY3" fmla="*/ 1692709 h 1692709"/>
              <a:gd name="connsiteX4" fmla="*/ 0 w 1576276"/>
              <a:gd name="connsiteY4" fmla="*/ 1244903 h 1692709"/>
              <a:gd name="connsiteX5" fmla="*/ 44781 w 1576276"/>
              <a:gd name="connsiteY5" fmla="*/ 385114 h 16927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576276" h="1692709">
                <a:moveTo>
                  <a:pt x="832919" y="0"/>
                </a:moveTo>
                <a:lnTo>
                  <a:pt x="1576276" y="447807"/>
                </a:lnTo>
                <a:lnTo>
                  <a:pt x="1558364" y="1280727"/>
                </a:lnTo>
                <a:lnTo>
                  <a:pt x="770226" y="1692709"/>
                </a:lnTo>
                <a:lnTo>
                  <a:pt x="0" y="1244903"/>
                </a:lnTo>
                <a:lnTo>
                  <a:pt x="44781" y="385114"/>
                </a:lnTo>
                <a:close/>
              </a:path>
            </a:pathLst>
          </a:custGeom>
        </p:spPr>
        <p:txBody>
          <a:bodyPr wrap="square">
            <a:noAutofit/>
          </a:bodyPr>
          <a:lstStyle/>
          <a:p>
            <a:endParaRPr lang="id-ID"/>
          </a:p>
        </p:txBody>
      </p:sp>
      <p:sp>
        <p:nvSpPr>
          <p:cNvPr id="39" name="Picture Placeholder 38"/>
          <p:cNvSpPr>
            <a:spLocks noGrp="1"/>
          </p:cNvSpPr>
          <p:nvPr>
            <p:ph type="pic" sz="quarter" idx="15"/>
          </p:nvPr>
        </p:nvSpPr>
        <p:spPr>
          <a:xfrm>
            <a:off x="3534554" y="2537043"/>
            <a:ext cx="1576276" cy="1692709"/>
          </a:xfrm>
          <a:custGeom>
            <a:avLst/>
            <a:gdLst>
              <a:gd name="connsiteX0" fmla="*/ 832919 w 1576276"/>
              <a:gd name="connsiteY0" fmla="*/ 0 h 1692709"/>
              <a:gd name="connsiteX1" fmla="*/ 1576276 w 1576276"/>
              <a:gd name="connsiteY1" fmla="*/ 447807 h 1692709"/>
              <a:gd name="connsiteX2" fmla="*/ 1558364 w 1576276"/>
              <a:gd name="connsiteY2" fmla="*/ 1280727 h 1692709"/>
              <a:gd name="connsiteX3" fmla="*/ 770226 w 1576276"/>
              <a:gd name="connsiteY3" fmla="*/ 1692709 h 1692709"/>
              <a:gd name="connsiteX4" fmla="*/ 0 w 1576276"/>
              <a:gd name="connsiteY4" fmla="*/ 1244903 h 1692709"/>
              <a:gd name="connsiteX5" fmla="*/ 44781 w 1576276"/>
              <a:gd name="connsiteY5" fmla="*/ 385114 h 16927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576276" h="1692709">
                <a:moveTo>
                  <a:pt x="832919" y="0"/>
                </a:moveTo>
                <a:lnTo>
                  <a:pt x="1576276" y="447807"/>
                </a:lnTo>
                <a:lnTo>
                  <a:pt x="1558364" y="1280727"/>
                </a:lnTo>
                <a:lnTo>
                  <a:pt x="770226" y="1692709"/>
                </a:lnTo>
                <a:lnTo>
                  <a:pt x="0" y="1244903"/>
                </a:lnTo>
                <a:lnTo>
                  <a:pt x="44781" y="385114"/>
                </a:lnTo>
                <a:close/>
              </a:path>
            </a:pathLst>
          </a:custGeom>
        </p:spPr>
        <p:txBody>
          <a:bodyPr wrap="square">
            <a:noAutofit/>
          </a:bodyPr>
          <a:lstStyle/>
          <a:p>
            <a:endParaRPr lang="id-ID"/>
          </a:p>
        </p:txBody>
      </p:sp>
      <p:sp>
        <p:nvSpPr>
          <p:cNvPr id="40" name="Picture Placeholder 39"/>
          <p:cNvSpPr>
            <a:spLocks noGrp="1"/>
          </p:cNvSpPr>
          <p:nvPr>
            <p:ph type="pic" sz="quarter" idx="16"/>
          </p:nvPr>
        </p:nvSpPr>
        <p:spPr>
          <a:xfrm>
            <a:off x="5325777" y="2537043"/>
            <a:ext cx="1576276" cy="1692709"/>
          </a:xfrm>
          <a:custGeom>
            <a:avLst/>
            <a:gdLst>
              <a:gd name="connsiteX0" fmla="*/ 832919 w 1576276"/>
              <a:gd name="connsiteY0" fmla="*/ 0 h 1692709"/>
              <a:gd name="connsiteX1" fmla="*/ 1576276 w 1576276"/>
              <a:gd name="connsiteY1" fmla="*/ 447807 h 1692709"/>
              <a:gd name="connsiteX2" fmla="*/ 1558364 w 1576276"/>
              <a:gd name="connsiteY2" fmla="*/ 1280727 h 1692709"/>
              <a:gd name="connsiteX3" fmla="*/ 770226 w 1576276"/>
              <a:gd name="connsiteY3" fmla="*/ 1692709 h 1692709"/>
              <a:gd name="connsiteX4" fmla="*/ 0 w 1576276"/>
              <a:gd name="connsiteY4" fmla="*/ 1244903 h 1692709"/>
              <a:gd name="connsiteX5" fmla="*/ 44781 w 1576276"/>
              <a:gd name="connsiteY5" fmla="*/ 385114 h 16927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576276" h="1692709">
                <a:moveTo>
                  <a:pt x="832919" y="0"/>
                </a:moveTo>
                <a:lnTo>
                  <a:pt x="1576276" y="447807"/>
                </a:lnTo>
                <a:lnTo>
                  <a:pt x="1558364" y="1280727"/>
                </a:lnTo>
                <a:lnTo>
                  <a:pt x="770226" y="1692709"/>
                </a:lnTo>
                <a:lnTo>
                  <a:pt x="0" y="1244903"/>
                </a:lnTo>
                <a:lnTo>
                  <a:pt x="44781" y="385114"/>
                </a:lnTo>
                <a:close/>
              </a:path>
            </a:pathLst>
          </a:custGeom>
        </p:spPr>
        <p:txBody>
          <a:bodyPr wrap="square">
            <a:noAutofit/>
          </a:bodyPr>
          <a:lstStyle/>
          <a:p>
            <a:endParaRPr lang="id-ID"/>
          </a:p>
        </p:txBody>
      </p:sp>
      <p:sp>
        <p:nvSpPr>
          <p:cNvPr id="41" name="Picture Placeholder 40"/>
          <p:cNvSpPr>
            <a:spLocks noGrp="1"/>
          </p:cNvSpPr>
          <p:nvPr>
            <p:ph type="pic" sz="quarter" idx="17"/>
          </p:nvPr>
        </p:nvSpPr>
        <p:spPr>
          <a:xfrm>
            <a:off x="7103564" y="2537043"/>
            <a:ext cx="1576276" cy="1692709"/>
          </a:xfrm>
          <a:custGeom>
            <a:avLst/>
            <a:gdLst>
              <a:gd name="connsiteX0" fmla="*/ 832919 w 1576276"/>
              <a:gd name="connsiteY0" fmla="*/ 0 h 1692709"/>
              <a:gd name="connsiteX1" fmla="*/ 1576276 w 1576276"/>
              <a:gd name="connsiteY1" fmla="*/ 447807 h 1692709"/>
              <a:gd name="connsiteX2" fmla="*/ 1558364 w 1576276"/>
              <a:gd name="connsiteY2" fmla="*/ 1280727 h 1692709"/>
              <a:gd name="connsiteX3" fmla="*/ 770226 w 1576276"/>
              <a:gd name="connsiteY3" fmla="*/ 1692709 h 1692709"/>
              <a:gd name="connsiteX4" fmla="*/ 0 w 1576276"/>
              <a:gd name="connsiteY4" fmla="*/ 1244903 h 1692709"/>
              <a:gd name="connsiteX5" fmla="*/ 44781 w 1576276"/>
              <a:gd name="connsiteY5" fmla="*/ 385114 h 16927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576276" h="1692709">
                <a:moveTo>
                  <a:pt x="832919" y="0"/>
                </a:moveTo>
                <a:lnTo>
                  <a:pt x="1576276" y="447807"/>
                </a:lnTo>
                <a:lnTo>
                  <a:pt x="1558364" y="1280727"/>
                </a:lnTo>
                <a:lnTo>
                  <a:pt x="770226" y="1692709"/>
                </a:lnTo>
                <a:lnTo>
                  <a:pt x="0" y="1244903"/>
                </a:lnTo>
                <a:lnTo>
                  <a:pt x="44781" y="385114"/>
                </a:lnTo>
                <a:close/>
              </a:path>
            </a:pathLst>
          </a:custGeom>
        </p:spPr>
        <p:txBody>
          <a:bodyPr wrap="square">
            <a:noAutofit/>
          </a:bodyPr>
          <a:lstStyle/>
          <a:p>
            <a:endParaRPr lang="id-ID"/>
          </a:p>
        </p:txBody>
      </p:sp>
      <p:sp>
        <p:nvSpPr>
          <p:cNvPr id="42" name="Picture Placeholder 41"/>
          <p:cNvSpPr>
            <a:spLocks noGrp="1"/>
          </p:cNvSpPr>
          <p:nvPr>
            <p:ph type="pic" sz="quarter" idx="18"/>
          </p:nvPr>
        </p:nvSpPr>
        <p:spPr>
          <a:xfrm>
            <a:off x="8894787" y="2537043"/>
            <a:ext cx="1576276" cy="1692709"/>
          </a:xfrm>
          <a:custGeom>
            <a:avLst/>
            <a:gdLst>
              <a:gd name="connsiteX0" fmla="*/ 832919 w 1576276"/>
              <a:gd name="connsiteY0" fmla="*/ 0 h 1692709"/>
              <a:gd name="connsiteX1" fmla="*/ 1576276 w 1576276"/>
              <a:gd name="connsiteY1" fmla="*/ 447807 h 1692709"/>
              <a:gd name="connsiteX2" fmla="*/ 1558364 w 1576276"/>
              <a:gd name="connsiteY2" fmla="*/ 1280727 h 1692709"/>
              <a:gd name="connsiteX3" fmla="*/ 770226 w 1576276"/>
              <a:gd name="connsiteY3" fmla="*/ 1692709 h 1692709"/>
              <a:gd name="connsiteX4" fmla="*/ 0 w 1576276"/>
              <a:gd name="connsiteY4" fmla="*/ 1244903 h 1692709"/>
              <a:gd name="connsiteX5" fmla="*/ 44781 w 1576276"/>
              <a:gd name="connsiteY5" fmla="*/ 385114 h 16927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576276" h="1692709">
                <a:moveTo>
                  <a:pt x="832919" y="0"/>
                </a:moveTo>
                <a:lnTo>
                  <a:pt x="1576276" y="447807"/>
                </a:lnTo>
                <a:lnTo>
                  <a:pt x="1558364" y="1280727"/>
                </a:lnTo>
                <a:lnTo>
                  <a:pt x="770226" y="1692709"/>
                </a:lnTo>
                <a:lnTo>
                  <a:pt x="0" y="1244903"/>
                </a:lnTo>
                <a:lnTo>
                  <a:pt x="44781" y="385114"/>
                </a:lnTo>
                <a:close/>
              </a:path>
            </a:pathLst>
          </a:custGeom>
        </p:spPr>
        <p:txBody>
          <a:bodyPr wrap="square">
            <a:noAutofit/>
          </a:bodyPr>
          <a:lstStyle/>
          <a:p>
            <a:endParaRPr lang="id-ID"/>
          </a:p>
        </p:txBody>
      </p:sp>
      <p:sp>
        <p:nvSpPr>
          <p:cNvPr id="43" name="Picture Placeholder 42"/>
          <p:cNvSpPr>
            <a:spLocks noGrp="1"/>
          </p:cNvSpPr>
          <p:nvPr>
            <p:ph type="pic" sz="quarter" idx="19"/>
          </p:nvPr>
        </p:nvSpPr>
        <p:spPr>
          <a:xfrm>
            <a:off x="2610155" y="3997712"/>
            <a:ext cx="1576276" cy="1692709"/>
          </a:xfrm>
          <a:custGeom>
            <a:avLst/>
            <a:gdLst>
              <a:gd name="connsiteX0" fmla="*/ 832919 w 1576276"/>
              <a:gd name="connsiteY0" fmla="*/ 0 h 1692709"/>
              <a:gd name="connsiteX1" fmla="*/ 1576276 w 1576276"/>
              <a:gd name="connsiteY1" fmla="*/ 447807 h 1692709"/>
              <a:gd name="connsiteX2" fmla="*/ 1558364 w 1576276"/>
              <a:gd name="connsiteY2" fmla="*/ 1280727 h 1692709"/>
              <a:gd name="connsiteX3" fmla="*/ 770226 w 1576276"/>
              <a:gd name="connsiteY3" fmla="*/ 1692709 h 1692709"/>
              <a:gd name="connsiteX4" fmla="*/ 0 w 1576276"/>
              <a:gd name="connsiteY4" fmla="*/ 1244903 h 1692709"/>
              <a:gd name="connsiteX5" fmla="*/ 44781 w 1576276"/>
              <a:gd name="connsiteY5" fmla="*/ 385114 h 16927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576276" h="1692709">
                <a:moveTo>
                  <a:pt x="832919" y="0"/>
                </a:moveTo>
                <a:lnTo>
                  <a:pt x="1576276" y="447807"/>
                </a:lnTo>
                <a:lnTo>
                  <a:pt x="1558364" y="1280727"/>
                </a:lnTo>
                <a:lnTo>
                  <a:pt x="770226" y="1692709"/>
                </a:lnTo>
                <a:lnTo>
                  <a:pt x="0" y="1244903"/>
                </a:lnTo>
                <a:lnTo>
                  <a:pt x="44781" y="385114"/>
                </a:lnTo>
                <a:close/>
              </a:path>
            </a:pathLst>
          </a:custGeom>
        </p:spPr>
        <p:txBody>
          <a:bodyPr wrap="square">
            <a:noAutofit/>
          </a:bodyPr>
          <a:lstStyle/>
          <a:p>
            <a:endParaRPr lang="id-ID"/>
          </a:p>
        </p:txBody>
      </p:sp>
      <p:sp>
        <p:nvSpPr>
          <p:cNvPr id="44" name="Picture Placeholder 43"/>
          <p:cNvSpPr>
            <a:spLocks noGrp="1"/>
          </p:cNvSpPr>
          <p:nvPr>
            <p:ph type="pic" sz="quarter" idx="20"/>
          </p:nvPr>
        </p:nvSpPr>
        <p:spPr>
          <a:xfrm>
            <a:off x="4387942" y="3997712"/>
            <a:ext cx="1576276" cy="1692709"/>
          </a:xfrm>
          <a:custGeom>
            <a:avLst/>
            <a:gdLst>
              <a:gd name="connsiteX0" fmla="*/ 832919 w 1576276"/>
              <a:gd name="connsiteY0" fmla="*/ 0 h 1692709"/>
              <a:gd name="connsiteX1" fmla="*/ 1576276 w 1576276"/>
              <a:gd name="connsiteY1" fmla="*/ 447807 h 1692709"/>
              <a:gd name="connsiteX2" fmla="*/ 1558364 w 1576276"/>
              <a:gd name="connsiteY2" fmla="*/ 1280727 h 1692709"/>
              <a:gd name="connsiteX3" fmla="*/ 770226 w 1576276"/>
              <a:gd name="connsiteY3" fmla="*/ 1692709 h 1692709"/>
              <a:gd name="connsiteX4" fmla="*/ 0 w 1576276"/>
              <a:gd name="connsiteY4" fmla="*/ 1244903 h 1692709"/>
              <a:gd name="connsiteX5" fmla="*/ 44781 w 1576276"/>
              <a:gd name="connsiteY5" fmla="*/ 385114 h 16927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576276" h="1692709">
                <a:moveTo>
                  <a:pt x="832919" y="0"/>
                </a:moveTo>
                <a:lnTo>
                  <a:pt x="1576276" y="447807"/>
                </a:lnTo>
                <a:lnTo>
                  <a:pt x="1558364" y="1280727"/>
                </a:lnTo>
                <a:lnTo>
                  <a:pt x="770226" y="1692709"/>
                </a:lnTo>
                <a:lnTo>
                  <a:pt x="0" y="1244903"/>
                </a:lnTo>
                <a:lnTo>
                  <a:pt x="44781" y="385114"/>
                </a:lnTo>
                <a:close/>
              </a:path>
            </a:pathLst>
          </a:custGeom>
        </p:spPr>
        <p:txBody>
          <a:bodyPr wrap="square">
            <a:noAutofit/>
          </a:bodyPr>
          <a:lstStyle/>
          <a:p>
            <a:endParaRPr lang="id-ID"/>
          </a:p>
        </p:txBody>
      </p:sp>
      <p:sp>
        <p:nvSpPr>
          <p:cNvPr id="45" name="Picture Placeholder 44"/>
          <p:cNvSpPr>
            <a:spLocks noGrp="1"/>
          </p:cNvSpPr>
          <p:nvPr>
            <p:ph type="pic" sz="quarter" idx="21"/>
          </p:nvPr>
        </p:nvSpPr>
        <p:spPr>
          <a:xfrm>
            <a:off x="6222012" y="3997712"/>
            <a:ext cx="1576276" cy="1692709"/>
          </a:xfrm>
          <a:custGeom>
            <a:avLst/>
            <a:gdLst>
              <a:gd name="connsiteX0" fmla="*/ 832919 w 1576276"/>
              <a:gd name="connsiteY0" fmla="*/ 0 h 1692709"/>
              <a:gd name="connsiteX1" fmla="*/ 1576276 w 1576276"/>
              <a:gd name="connsiteY1" fmla="*/ 447807 h 1692709"/>
              <a:gd name="connsiteX2" fmla="*/ 1558364 w 1576276"/>
              <a:gd name="connsiteY2" fmla="*/ 1280727 h 1692709"/>
              <a:gd name="connsiteX3" fmla="*/ 770226 w 1576276"/>
              <a:gd name="connsiteY3" fmla="*/ 1692709 h 1692709"/>
              <a:gd name="connsiteX4" fmla="*/ 0 w 1576276"/>
              <a:gd name="connsiteY4" fmla="*/ 1244903 h 1692709"/>
              <a:gd name="connsiteX5" fmla="*/ 44781 w 1576276"/>
              <a:gd name="connsiteY5" fmla="*/ 385114 h 16927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576276" h="1692709">
                <a:moveTo>
                  <a:pt x="832919" y="0"/>
                </a:moveTo>
                <a:lnTo>
                  <a:pt x="1576276" y="447807"/>
                </a:lnTo>
                <a:lnTo>
                  <a:pt x="1558364" y="1280727"/>
                </a:lnTo>
                <a:lnTo>
                  <a:pt x="770226" y="1692709"/>
                </a:lnTo>
                <a:lnTo>
                  <a:pt x="0" y="1244903"/>
                </a:lnTo>
                <a:lnTo>
                  <a:pt x="44781" y="385114"/>
                </a:lnTo>
                <a:close/>
              </a:path>
            </a:pathLst>
          </a:custGeom>
        </p:spPr>
        <p:txBody>
          <a:bodyPr wrap="square">
            <a:noAutofit/>
          </a:bodyPr>
          <a:lstStyle/>
          <a:p>
            <a:endParaRPr lang="id-ID"/>
          </a:p>
        </p:txBody>
      </p:sp>
      <p:sp>
        <p:nvSpPr>
          <p:cNvPr id="46" name="Picture Placeholder 45"/>
          <p:cNvSpPr>
            <a:spLocks noGrp="1"/>
          </p:cNvSpPr>
          <p:nvPr>
            <p:ph type="pic" sz="quarter" idx="22"/>
          </p:nvPr>
        </p:nvSpPr>
        <p:spPr>
          <a:xfrm>
            <a:off x="7985740" y="3997712"/>
            <a:ext cx="1576276" cy="1692709"/>
          </a:xfrm>
          <a:custGeom>
            <a:avLst/>
            <a:gdLst>
              <a:gd name="connsiteX0" fmla="*/ 832919 w 1576276"/>
              <a:gd name="connsiteY0" fmla="*/ 0 h 1692709"/>
              <a:gd name="connsiteX1" fmla="*/ 1576276 w 1576276"/>
              <a:gd name="connsiteY1" fmla="*/ 447807 h 1692709"/>
              <a:gd name="connsiteX2" fmla="*/ 1558364 w 1576276"/>
              <a:gd name="connsiteY2" fmla="*/ 1280727 h 1692709"/>
              <a:gd name="connsiteX3" fmla="*/ 770226 w 1576276"/>
              <a:gd name="connsiteY3" fmla="*/ 1692709 h 1692709"/>
              <a:gd name="connsiteX4" fmla="*/ 0 w 1576276"/>
              <a:gd name="connsiteY4" fmla="*/ 1244903 h 1692709"/>
              <a:gd name="connsiteX5" fmla="*/ 44781 w 1576276"/>
              <a:gd name="connsiteY5" fmla="*/ 385114 h 16927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576276" h="1692709">
                <a:moveTo>
                  <a:pt x="832919" y="0"/>
                </a:moveTo>
                <a:lnTo>
                  <a:pt x="1576276" y="447807"/>
                </a:lnTo>
                <a:lnTo>
                  <a:pt x="1558364" y="1280727"/>
                </a:lnTo>
                <a:lnTo>
                  <a:pt x="770226" y="1692709"/>
                </a:lnTo>
                <a:lnTo>
                  <a:pt x="0" y="1244903"/>
                </a:lnTo>
                <a:lnTo>
                  <a:pt x="44781" y="385114"/>
                </a:lnTo>
                <a:close/>
              </a:path>
            </a:pathLst>
          </a:custGeom>
        </p:spPr>
        <p:txBody>
          <a:bodyPr wrap="square">
            <a:noAutofit/>
          </a:bodyPr>
          <a:lstStyle/>
          <a:p>
            <a:endParaRPr lang="id-ID"/>
          </a:p>
        </p:txBody>
      </p:sp>
    </p:spTree>
    <p:extLst>
      <p:ext uri="{BB962C8B-B14F-4D97-AF65-F5344CB8AC3E}">
        <p14:creationId xmlns:p14="http://schemas.microsoft.com/office/powerpoint/2010/main" val="428560154"/>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12_Custom Layout">
    <p:spTree>
      <p:nvGrpSpPr>
        <p:cNvPr id="1" name=""/>
        <p:cNvGrpSpPr/>
        <p:nvPr/>
      </p:nvGrpSpPr>
      <p:grpSpPr>
        <a:xfrm>
          <a:off x="0" y="0"/>
          <a:ext cx="0" cy="0"/>
          <a:chOff x="0" y="0"/>
          <a:chExt cx="0" cy="0"/>
        </a:xfrm>
      </p:grpSpPr>
      <p:sp>
        <p:nvSpPr>
          <p:cNvPr id="9" name="Picture Placeholder 8"/>
          <p:cNvSpPr>
            <a:spLocks noGrp="1"/>
          </p:cNvSpPr>
          <p:nvPr>
            <p:ph type="pic" sz="quarter" idx="10"/>
          </p:nvPr>
        </p:nvSpPr>
        <p:spPr>
          <a:xfrm>
            <a:off x="6267450" y="0"/>
            <a:ext cx="5924550" cy="6858000"/>
          </a:xfrm>
          <a:custGeom>
            <a:avLst/>
            <a:gdLst>
              <a:gd name="connsiteX0" fmla="*/ 2743200 w 5924550"/>
              <a:gd name="connsiteY0" fmla="*/ 0 h 6858000"/>
              <a:gd name="connsiteX1" fmla="*/ 5924550 w 5924550"/>
              <a:gd name="connsiteY1" fmla="*/ 0 h 6858000"/>
              <a:gd name="connsiteX2" fmla="*/ 5924550 w 5924550"/>
              <a:gd name="connsiteY2" fmla="*/ 6858000 h 6858000"/>
              <a:gd name="connsiteX3" fmla="*/ 0 w 5924550"/>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5924550" h="6858000">
                <a:moveTo>
                  <a:pt x="2743200" y="0"/>
                </a:moveTo>
                <a:lnTo>
                  <a:pt x="5924550" y="0"/>
                </a:lnTo>
                <a:lnTo>
                  <a:pt x="5924550" y="6858000"/>
                </a:lnTo>
                <a:lnTo>
                  <a:pt x="0" y="6858000"/>
                </a:lnTo>
                <a:close/>
              </a:path>
            </a:pathLst>
          </a:custGeom>
        </p:spPr>
        <p:txBody>
          <a:bodyPr wrap="square">
            <a:noAutofit/>
          </a:bodyPr>
          <a:lstStyle/>
          <a:p>
            <a:endParaRPr lang="id-ID"/>
          </a:p>
        </p:txBody>
      </p:sp>
    </p:spTree>
    <p:extLst>
      <p:ext uri="{BB962C8B-B14F-4D97-AF65-F5344CB8AC3E}">
        <p14:creationId xmlns:p14="http://schemas.microsoft.com/office/powerpoint/2010/main" val="2549928154"/>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11_Custom Layout">
    <p:spTree>
      <p:nvGrpSpPr>
        <p:cNvPr id="1" name=""/>
        <p:cNvGrpSpPr/>
        <p:nvPr/>
      </p:nvGrpSpPr>
      <p:grpSpPr>
        <a:xfrm>
          <a:off x="0" y="0"/>
          <a:ext cx="0" cy="0"/>
          <a:chOff x="0" y="0"/>
          <a:chExt cx="0" cy="0"/>
        </a:xfrm>
      </p:grpSpPr>
      <p:sp>
        <p:nvSpPr>
          <p:cNvPr id="9" name="Picture Placeholder 8"/>
          <p:cNvSpPr>
            <a:spLocks noGrp="1"/>
          </p:cNvSpPr>
          <p:nvPr>
            <p:ph type="pic" sz="quarter" idx="10"/>
          </p:nvPr>
        </p:nvSpPr>
        <p:spPr>
          <a:xfrm>
            <a:off x="2409371" y="2592100"/>
            <a:ext cx="4484914" cy="2960914"/>
          </a:xfrm>
          <a:custGeom>
            <a:avLst/>
            <a:gdLst>
              <a:gd name="connsiteX0" fmla="*/ 0 w 4484914"/>
              <a:gd name="connsiteY0" fmla="*/ 0 h 2960914"/>
              <a:gd name="connsiteX1" fmla="*/ 4484914 w 4484914"/>
              <a:gd name="connsiteY1" fmla="*/ 0 h 2960914"/>
              <a:gd name="connsiteX2" fmla="*/ 4484914 w 4484914"/>
              <a:gd name="connsiteY2" fmla="*/ 2960914 h 2960914"/>
              <a:gd name="connsiteX3" fmla="*/ 0 w 4484914"/>
              <a:gd name="connsiteY3" fmla="*/ 2960914 h 2960914"/>
            </a:gdLst>
            <a:ahLst/>
            <a:cxnLst>
              <a:cxn ang="0">
                <a:pos x="connsiteX0" y="connsiteY0"/>
              </a:cxn>
              <a:cxn ang="0">
                <a:pos x="connsiteX1" y="connsiteY1"/>
              </a:cxn>
              <a:cxn ang="0">
                <a:pos x="connsiteX2" y="connsiteY2"/>
              </a:cxn>
              <a:cxn ang="0">
                <a:pos x="connsiteX3" y="connsiteY3"/>
              </a:cxn>
            </a:cxnLst>
            <a:rect l="l" t="t" r="r" b="b"/>
            <a:pathLst>
              <a:path w="4484914" h="2960914">
                <a:moveTo>
                  <a:pt x="0" y="0"/>
                </a:moveTo>
                <a:lnTo>
                  <a:pt x="4484914" y="0"/>
                </a:lnTo>
                <a:lnTo>
                  <a:pt x="4484914" y="2960914"/>
                </a:lnTo>
                <a:lnTo>
                  <a:pt x="0" y="2960914"/>
                </a:lnTo>
                <a:close/>
              </a:path>
            </a:pathLst>
          </a:custGeom>
        </p:spPr>
        <p:txBody>
          <a:bodyPr wrap="square">
            <a:noAutofit/>
          </a:bodyPr>
          <a:lstStyle/>
          <a:p>
            <a:endParaRPr lang="id-ID"/>
          </a:p>
        </p:txBody>
      </p:sp>
    </p:spTree>
    <p:extLst>
      <p:ext uri="{BB962C8B-B14F-4D97-AF65-F5344CB8AC3E}">
        <p14:creationId xmlns:p14="http://schemas.microsoft.com/office/powerpoint/2010/main" val="2983938288"/>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10_Custom Layout">
    <p:spTree>
      <p:nvGrpSpPr>
        <p:cNvPr id="1" name=""/>
        <p:cNvGrpSpPr/>
        <p:nvPr/>
      </p:nvGrpSpPr>
      <p:grpSpPr>
        <a:xfrm>
          <a:off x="0" y="0"/>
          <a:ext cx="0" cy="0"/>
          <a:chOff x="0" y="0"/>
          <a:chExt cx="0" cy="0"/>
        </a:xfrm>
      </p:grpSpPr>
      <p:sp>
        <p:nvSpPr>
          <p:cNvPr id="9" name="Picture Placeholder 8"/>
          <p:cNvSpPr>
            <a:spLocks noGrp="1"/>
          </p:cNvSpPr>
          <p:nvPr>
            <p:ph type="pic" sz="quarter" idx="10"/>
          </p:nvPr>
        </p:nvSpPr>
        <p:spPr>
          <a:xfrm>
            <a:off x="1" y="0"/>
            <a:ext cx="6308875" cy="6858000"/>
          </a:xfrm>
          <a:custGeom>
            <a:avLst/>
            <a:gdLst>
              <a:gd name="connsiteX0" fmla="*/ 1635183 w 6308875"/>
              <a:gd name="connsiteY0" fmla="*/ 0 h 6858000"/>
              <a:gd name="connsiteX1" fmla="*/ 6308875 w 6308875"/>
              <a:gd name="connsiteY1" fmla="*/ 0 h 6858000"/>
              <a:gd name="connsiteX2" fmla="*/ 2513788 w 6308875"/>
              <a:gd name="connsiteY2" fmla="*/ 6858000 h 6858000"/>
              <a:gd name="connsiteX3" fmla="*/ 0 w 6308875"/>
              <a:gd name="connsiteY3" fmla="*/ 6858000 h 6858000"/>
              <a:gd name="connsiteX4" fmla="*/ 0 w 6308875"/>
              <a:gd name="connsiteY4" fmla="*/ 2879872 h 685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308875" h="6858000">
                <a:moveTo>
                  <a:pt x="1635183" y="0"/>
                </a:moveTo>
                <a:lnTo>
                  <a:pt x="6308875" y="0"/>
                </a:lnTo>
                <a:lnTo>
                  <a:pt x="2513788" y="6858000"/>
                </a:lnTo>
                <a:lnTo>
                  <a:pt x="0" y="6858000"/>
                </a:lnTo>
                <a:lnTo>
                  <a:pt x="0" y="2879872"/>
                </a:lnTo>
                <a:close/>
              </a:path>
            </a:pathLst>
          </a:custGeom>
        </p:spPr>
        <p:txBody>
          <a:bodyPr wrap="square">
            <a:noAutofit/>
          </a:bodyPr>
          <a:lstStyle/>
          <a:p>
            <a:endParaRPr lang="id-ID"/>
          </a:p>
        </p:txBody>
      </p:sp>
    </p:spTree>
    <p:extLst>
      <p:ext uri="{BB962C8B-B14F-4D97-AF65-F5344CB8AC3E}">
        <p14:creationId xmlns:p14="http://schemas.microsoft.com/office/powerpoint/2010/main" val="1001074801"/>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17_Custom Layout">
    <p:spTree>
      <p:nvGrpSpPr>
        <p:cNvPr id="1" name=""/>
        <p:cNvGrpSpPr/>
        <p:nvPr/>
      </p:nvGrpSpPr>
      <p:grpSpPr>
        <a:xfrm>
          <a:off x="0" y="0"/>
          <a:ext cx="0" cy="0"/>
          <a:chOff x="0" y="0"/>
          <a:chExt cx="0" cy="0"/>
        </a:xfrm>
      </p:grpSpPr>
      <p:sp>
        <p:nvSpPr>
          <p:cNvPr id="6" name="Picture Placeholder 5"/>
          <p:cNvSpPr>
            <a:spLocks noGrp="1"/>
          </p:cNvSpPr>
          <p:nvPr>
            <p:ph type="pic" sz="quarter" idx="10"/>
          </p:nvPr>
        </p:nvSpPr>
        <p:spPr>
          <a:xfrm flipH="1">
            <a:off x="5883125" y="0"/>
            <a:ext cx="6308875" cy="6858000"/>
          </a:xfrm>
          <a:custGeom>
            <a:avLst/>
            <a:gdLst>
              <a:gd name="connsiteX0" fmla="*/ 1635183 w 6308875"/>
              <a:gd name="connsiteY0" fmla="*/ 0 h 6858000"/>
              <a:gd name="connsiteX1" fmla="*/ 6308875 w 6308875"/>
              <a:gd name="connsiteY1" fmla="*/ 0 h 6858000"/>
              <a:gd name="connsiteX2" fmla="*/ 2513788 w 6308875"/>
              <a:gd name="connsiteY2" fmla="*/ 6858000 h 6858000"/>
              <a:gd name="connsiteX3" fmla="*/ 0 w 6308875"/>
              <a:gd name="connsiteY3" fmla="*/ 6858000 h 6858000"/>
              <a:gd name="connsiteX4" fmla="*/ 0 w 6308875"/>
              <a:gd name="connsiteY4" fmla="*/ 2879872 h 685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308875" h="6858000">
                <a:moveTo>
                  <a:pt x="1635183" y="0"/>
                </a:moveTo>
                <a:lnTo>
                  <a:pt x="6308875" y="0"/>
                </a:lnTo>
                <a:lnTo>
                  <a:pt x="2513788" y="6858000"/>
                </a:lnTo>
                <a:lnTo>
                  <a:pt x="0" y="6858000"/>
                </a:lnTo>
                <a:lnTo>
                  <a:pt x="0" y="2879872"/>
                </a:lnTo>
                <a:close/>
              </a:path>
            </a:pathLst>
          </a:custGeom>
        </p:spPr>
        <p:txBody>
          <a:bodyPr wrap="square">
            <a:noAutofit/>
          </a:bodyPr>
          <a:lstStyle/>
          <a:p>
            <a:endParaRPr lang="id-ID"/>
          </a:p>
        </p:txBody>
      </p:sp>
    </p:spTree>
    <p:extLst>
      <p:ext uri="{BB962C8B-B14F-4D97-AF65-F5344CB8AC3E}">
        <p14:creationId xmlns:p14="http://schemas.microsoft.com/office/powerpoint/2010/main" val="4032396681"/>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9_Custom Layout">
    <p:spTree>
      <p:nvGrpSpPr>
        <p:cNvPr id="1" name=""/>
        <p:cNvGrpSpPr/>
        <p:nvPr/>
      </p:nvGrpSpPr>
      <p:grpSpPr>
        <a:xfrm>
          <a:off x="0" y="0"/>
          <a:ext cx="0" cy="0"/>
          <a:chOff x="0" y="0"/>
          <a:chExt cx="0" cy="0"/>
        </a:xfrm>
      </p:grpSpPr>
      <p:sp>
        <p:nvSpPr>
          <p:cNvPr id="9" name="Picture Placeholder 8"/>
          <p:cNvSpPr>
            <a:spLocks noGrp="1"/>
          </p:cNvSpPr>
          <p:nvPr>
            <p:ph type="pic" sz="quarter" idx="10"/>
          </p:nvPr>
        </p:nvSpPr>
        <p:spPr>
          <a:xfrm>
            <a:off x="6095037" y="2203963"/>
            <a:ext cx="6138808" cy="2604341"/>
          </a:xfrm>
          <a:custGeom>
            <a:avLst/>
            <a:gdLst>
              <a:gd name="connsiteX0" fmla="*/ 1400655 w 6138808"/>
              <a:gd name="connsiteY0" fmla="*/ 0 h 2604341"/>
              <a:gd name="connsiteX1" fmla="*/ 6138808 w 6138808"/>
              <a:gd name="connsiteY1" fmla="*/ 0 h 2604341"/>
              <a:gd name="connsiteX2" fmla="*/ 6138808 w 6138808"/>
              <a:gd name="connsiteY2" fmla="*/ 2604341 h 2604341"/>
              <a:gd name="connsiteX3" fmla="*/ 0 w 6138808"/>
              <a:gd name="connsiteY3" fmla="*/ 2604341 h 2604341"/>
            </a:gdLst>
            <a:ahLst/>
            <a:cxnLst>
              <a:cxn ang="0">
                <a:pos x="connsiteX0" y="connsiteY0"/>
              </a:cxn>
              <a:cxn ang="0">
                <a:pos x="connsiteX1" y="connsiteY1"/>
              </a:cxn>
              <a:cxn ang="0">
                <a:pos x="connsiteX2" y="connsiteY2"/>
              </a:cxn>
              <a:cxn ang="0">
                <a:pos x="connsiteX3" y="connsiteY3"/>
              </a:cxn>
            </a:cxnLst>
            <a:rect l="l" t="t" r="r" b="b"/>
            <a:pathLst>
              <a:path w="6138808" h="2604341">
                <a:moveTo>
                  <a:pt x="1400655" y="0"/>
                </a:moveTo>
                <a:lnTo>
                  <a:pt x="6138808" y="0"/>
                </a:lnTo>
                <a:lnTo>
                  <a:pt x="6138808" y="2604341"/>
                </a:lnTo>
                <a:lnTo>
                  <a:pt x="0" y="2604341"/>
                </a:lnTo>
                <a:close/>
              </a:path>
            </a:pathLst>
          </a:custGeom>
        </p:spPr>
        <p:txBody>
          <a:bodyPr wrap="square">
            <a:noAutofit/>
          </a:bodyPr>
          <a:lstStyle/>
          <a:p>
            <a:endParaRPr lang="id-ID"/>
          </a:p>
        </p:txBody>
      </p:sp>
    </p:spTree>
    <p:extLst>
      <p:ext uri="{BB962C8B-B14F-4D97-AF65-F5344CB8AC3E}">
        <p14:creationId xmlns:p14="http://schemas.microsoft.com/office/powerpoint/2010/main" val="1156751180"/>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7_Custom Layout">
    <p:spTree>
      <p:nvGrpSpPr>
        <p:cNvPr id="1" name=""/>
        <p:cNvGrpSpPr/>
        <p:nvPr/>
      </p:nvGrpSpPr>
      <p:grpSpPr>
        <a:xfrm>
          <a:off x="0" y="0"/>
          <a:ext cx="0" cy="0"/>
          <a:chOff x="0" y="0"/>
          <a:chExt cx="0" cy="0"/>
        </a:xfrm>
      </p:grpSpPr>
      <p:sp>
        <p:nvSpPr>
          <p:cNvPr id="9" name="Picture Placeholder 8"/>
          <p:cNvSpPr>
            <a:spLocks noGrp="1"/>
          </p:cNvSpPr>
          <p:nvPr>
            <p:ph type="pic" sz="quarter" idx="10"/>
          </p:nvPr>
        </p:nvSpPr>
        <p:spPr>
          <a:xfrm>
            <a:off x="4532637" y="1383511"/>
            <a:ext cx="3107663" cy="1963738"/>
          </a:xfrm>
          <a:custGeom>
            <a:avLst/>
            <a:gdLst>
              <a:gd name="connsiteX0" fmla="*/ 0 w 3107663"/>
              <a:gd name="connsiteY0" fmla="*/ 0 h 1963738"/>
              <a:gd name="connsiteX1" fmla="*/ 3107663 w 3107663"/>
              <a:gd name="connsiteY1" fmla="*/ 0 h 1963738"/>
              <a:gd name="connsiteX2" fmla="*/ 3107663 w 3107663"/>
              <a:gd name="connsiteY2" fmla="*/ 1963738 h 1963738"/>
              <a:gd name="connsiteX3" fmla="*/ 0 w 3107663"/>
              <a:gd name="connsiteY3" fmla="*/ 1963738 h 1963738"/>
            </a:gdLst>
            <a:ahLst/>
            <a:cxnLst>
              <a:cxn ang="0">
                <a:pos x="connsiteX0" y="connsiteY0"/>
              </a:cxn>
              <a:cxn ang="0">
                <a:pos x="connsiteX1" y="connsiteY1"/>
              </a:cxn>
              <a:cxn ang="0">
                <a:pos x="connsiteX2" y="connsiteY2"/>
              </a:cxn>
              <a:cxn ang="0">
                <a:pos x="connsiteX3" y="connsiteY3"/>
              </a:cxn>
            </a:cxnLst>
            <a:rect l="l" t="t" r="r" b="b"/>
            <a:pathLst>
              <a:path w="3107663" h="1963738">
                <a:moveTo>
                  <a:pt x="0" y="0"/>
                </a:moveTo>
                <a:lnTo>
                  <a:pt x="3107663" y="0"/>
                </a:lnTo>
                <a:lnTo>
                  <a:pt x="3107663" y="1963738"/>
                </a:lnTo>
                <a:lnTo>
                  <a:pt x="0" y="1963738"/>
                </a:lnTo>
                <a:close/>
              </a:path>
            </a:pathLst>
          </a:custGeom>
        </p:spPr>
        <p:txBody>
          <a:bodyPr wrap="square">
            <a:noAutofit/>
          </a:bodyPr>
          <a:lstStyle/>
          <a:p>
            <a:endParaRPr lang="id-ID"/>
          </a:p>
        </p:txBody>
      </p:sp>
    </p:spTree>
    <p:extLst>
      <p:ext uri="{BB962C8B-B14F-4D97-AF65-F5344CB8AC3E}">
        <p14:creationId xmlns:p14="http://schemas.microsoft.com/office/powerpoint/2010/main" val="2305150941"/>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6_Custom Layout">
    <p:spTree>
      <p:nvGrpSpPr>
        <p:cNvPr id="1" name=""/>
        <p:cNvGrpSpPr/>
        <p:nvPr/>
      </p:nvGrpSpPr>
      <p:grpSpPr>
        <a:xfrm>
          <a:off x="0" y="0"/>
          <a:ext cx="0" cy="0"/>
          <a:chOff x="0" y="0"/>
          <a:chExt cx="0" cy="0"/>
        </a:xfrm>
      </p:grpSpPr>
      <p:sp>
        <p:nvSpPr>
          <p:cNvPr id="9" name="Picture Placeholder 8"/>
          <p:cNvSpPr>
            <a:spLocks noGrp="1"/>
          </p:cNvSpPr>
          <p:nvPr>
            <p:ph type="pic" sz="quarter" idx="10"/>
          </p:nvPr>
        </p:nvSpPr>
        <p:spPr>
          <a:xfrm>
            <a:off x="1" y="1525588"/>
            <a:ext cx="6026765" cy="3600204"/>
          </a:xfrm>
          <a:custGeom>
            <a:avLst/>
            <a:gdLst>
              <a:gd name="connsiteX0" fmla="*/ 0 w 6026765"/>
              <a:gd name="connsiteY0" fmla="*/ 0 h 3600204"/>
              <a:gd name="connsiteX1" fmla="*/ 6026765 w 6026765"/>
              <a:gd name="connsiteY1" fmla="*/ 0 h 3600204"/>
              <a:gd name="connsiteX2" fmla="*/ 3806378 w 6026765"/>
              <a:gd name="connsiteY2" fmla="*/ 3600204 h 3600204"/>
              <a:gd name="connsiteX3" fmla="*/ 0 w 6026765"/>
              <a:gd name="connsiteY3" fmla="*/ 3600204 h 3600204"/>
            </a:gdLst>
            <a:ahLst/>
            <a:cxnLst>
              <a:cxn ang="0">
                <a:pos x="connsiteX0" y="connsiteY0"/>
              </a:cxn>
              <a:cxn ang="0">
                <a:pos x="connsiteX1" y="connsiteY1"/>
              </a:cxn>
              <a:cxn ang="0">
                <a:pos x="connsiteX2" y="connsiteY2"/>
              </a:cxn>
              <a:cxn ang="0">
                <a:pos x="connsiteX3" y="connsiteY3"/>
              </a:cxn>
            </a:cxnLst>
            <a:rect l="l" t="t" r="r" b="b"/>
            <a:pathLst>
              <a:path w="6026765" h="3600204">
                <a:moveTo>
                  <a:pt x="0" y="0"/>
                </a:moveTo>
                <a:lnTo>
                  <a:pt x="6026765" y="0"/>
                </a:lnTo>
                <a:lnTo>
                  <a:pt x="3806378" y="3600204"/>
                </a:lnTo>
                <a:lnTo>
                  <a:pt x="0" y="3600204"/>
                </a:lnTo>
                <a:close/>
              </a:path>
            </a:pathLst>
          </a:custGeom>
        </p:spPr>
        <p:txBody>
          <a:bodyPr wrap="square">
            <a:noAutofit/>
          </a:bodyPr>
          <a:lstStyle/>
          <a:p>
            <a:endParaRPr lang="id-ID"/>
          </a:p>
        </p:txBody>
      </p:sp>
    </p:spTree>
    <p:extLst>
      <p:ext uri="{BB962C8B-B14F-4D97-AF65-F5344CB8AC3E}">
        <p14:creationId xmlns:p14="http://schemas.microsoft.com/office/powerpoint/2010/main" val="26655944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id-ID"/>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d-ID"/>
          </a:p>
        </p:txBody>
      </p:sp>
      <p:sp>
        <p:nvSpPr>
          <p:cNvPr id="4" name="Date Placeholder 3"/>
          <p:cNvSpPr>
            <a:spLocks noGrp="1"/>
          </p:cNvSpPr>
          <p:nvPr>
            <p:ph type="dt" sz="half" idx="10"/>
          </p:nvPr>
        </p:nvSpPr>
        <p:spPr/>
        <p:txBody>
          <a:bodyPr/>
          <a:lstStyle/>
          <a:p>
            <a:fld id="{188628AD-D26E-498C-B19E-0744A134F0D4}" type="datetimeFigureOut">
              <a:rPr lang="id-ID" smtClean="0"/>
              <a:t>30/06/22</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9422D84F-B6A4-45EA-8DDE-2D913FC28C32}" type="slidenum">
              <a:rPr lang="id-ID" smtClean="0"/>
              <a:t>‹#›</a:t>
            </a:fld>
            <a:endParaRPr lang="id-ID"/>
          </a:p>
        </p:txBody>
      </p:sp>
    </p:spTree>
    <p:extLst>
      <p:ext uri="{BB962C8B-B14F-4D97-AF65-F5344CB8AC3E}">
        <p14:creationId xmlns:p14="http://schemas.microsoft.com/office/powerpoint/2010/main" val="2514833188"/>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5_Custom Layout">
    <p:spTree>
      <p:nvGrpSpPr>
        <p:cNvPr id="1" name=""/>
        <p:cNvGrpSpPr/>
        <p:nvPr/>
      </p:nvGrpSpPr>
      <p:grpSpPr>
        <a:xfrm>
          <a:off x="0" y="0"/>
          <a:ext cx="0" cy="0"/>
          <a:chOff x="0" y="0"/>
          <a:chExt cx="0" cy="0"/>
        </a:xfrm>
      </p:grpSpPr>
      <p:sp>
        <p:nvSpPr>
          <p:cNvPr id="12" name="Picture Placeholder 11"/>
          <p:cNvSpPr>
            <a:spLocks noGrp="1"/>
          </p:cNvSpPr>
          <p:nvPr>
            <p:ph type="pic" sz="quarter" idx="10"/>
          </p:nvPr>
        </p:nvSpPr>
        <p:spPr>
          <a:xfrm>
            <a:off x="4591788" y="664029"/>
            <a:ext cx="3346530" cy="1765093"/>
          </a:xfrm>
          <a:custGeom>
            <a:avLst/>
            <a:gdLst>
              <a:gd name="connsiteX0" fmla="*/ 0 w 3346530"/>
              <a:gd name="connsiteY0" fmla="*/ 0 h 1765093"/>
              <a:gd name="connsiteX1" fmla="*/ 3346530 w 3346530"/>
              <a:gd name="connsiteY1" fmla="*/ 0 h 1765093"/>
              <a:gd name="connsiteX2" fmla="*/ 3346530 w 3346530"/>
              <a:gd name="connsiteY2" fmla="*/ 1765093 h 1765093"/>
              <a:gd name="connsiteX3" fmla="*/ 0 w 3346530"/>
              <a:gd name="connsiteY3" fmla="*/ 1765093 h 1765093"/>
            </a:gdLst>
            <a:ahLst/>
            <a:cxnLst>
              <a:cxn ang="0">
                <a:pos x="connsiteX0" y="connsiteY0"/>
              </a:cxn>
              <a:cxn ang="0">
                <a:pos x="connsiteX1" y="connsiteY1"/>
              </a:cxn>
              <a:cxn ang="0">
                <a:pos x="connsiteX2" y="connsiteY2"/>
              </a:cxn>
              <a:cxn ang="0">
                <a:pos x="connsiteX3" y="connsiteY3"/>
              </a:cxn>
            </a:cxnLst>
            <a:rect l="l" t="t" r="r" b="b"/>
            <a:pathLst>
              <a:path w="3346530" h="1765093">
                <a:moveTo>
                  <a:pt x="0" y="0"/>
                </a:moveTo>
                <a:lnTo>
                  <a:pt x="3346530" y="0"/>
                </a:lnTo>
                <a:lnTo>
                  <a:pt x="3346530" y="1765093"/>
                </a:lnTo>
                <a:lnTo>
                  <a:pt x="0" y="1765093"/>
                </a:lnTo>
                <a:close/>
              </a:path>
            </a:pathLst>
          </a:custGeom>
        </p:spPr>
        <p:txBody>
          <a:bodyPr wrap="square">
            <a:noAutofit/>
          </a:bodyPr>
          <a:lstStyle/>
          <a:p>
            <a:endParaRPr lang="id-ID"/>
          </a:p>
        </p:txBody>
      </p:sp>
      <p:sp>
        <p:nvSpPr>
          <p:cNvPr id="19" name="Picture Placeholder 18"/>
          <p:cNvSpPr>
            <a:spLocks noGrp="1"/>
          </p:cNvSpPr>
          <p:nvPr>
            <p:ph type="pic" sz="quarter" idx="11"/>
          </p:nvPr>
        </p:nvSpPr>
        <p:spPr>
          <a:xfrm>
            <a:off x="1173841" y="2520945"/>
            <a:ext cx="3346530" cy="1765093"/>
          </a:xfrm>
          <a:custGeom>
            <a:avLst/>
            <a:gdLst>
              <a:gd name="connsiteX0" fmla="*/ 0 w 3346530"/>
              <a:gd name="connsiteY0" fmla="*/ 0 h 1765093"/>
              <a:gd name="connsiteX1" fmla="*/ 3346530 w 3346530"/>
              <a:gd name="connsiteY1" fmla="*/ 0 h 1765093"/>
              <a:gd name="connsiteX2" fmla="*/ 3346530 w 3346530"/>
              <a:gd name="connsiteY2" fmla="*/ 1765093 h 1765093"/>
              <a:gd name="connsiteX3" fmla="*/ 0 w 3346530"/>
              <a:gd name="connsiteY3" fmla="*/ 1765093 h 1765093"/>
            </a:gdLst>
            <a:ahLst/>
            <a:cxnLst>
              <a:cxn ang="0">
                <a:pos x="connsiteX0" y="connsiteY0"/>
              </a:cxn>
              <a:cxn ang="0">
                <a:pos x="connsiteX1" y="connsiteY1"/>
              </a:cxn>
              <a:cxn ang="0">
                <a:pos x="connsiteX2" y="connsiteY2"/>
              </a:cxn>
              <a:cxn ang="0">
                <a:pos x="connsiteX3" y="connsiteY3"/>
              </a:cxn>
            </a:cxnLst>
            <a:rect l="l" t="t" r="r" b="b"/>
            <a:pathLst>
              <a:path w="3346530" h="1765093">
                <a:moveTo>
                  <a:pt x="0" y="0"/>
                </a:moveTo>
                <a:lnTo>
                  <a:pt x="3346530" y="0"/>
                </a:lnTo>
                <a:lnTo>
                  <a:pt x="3346530" y="1765093"/>
                </a:lnTo>
                <a:lnTo>
                  <a:pt x="0" y="1765093"/>
                </a:lnTo>
                <a:close/>
              </a:path>
            </a:pathLst>
          </a:custGeom>
        </p:spPr>
        <p:txBody>
          <a:bodyPr wrap="square">
            <a:noAutofit/>
          </a:bodyPr>
          <a:lstStyle/>
          <a:p>
            <a:endParaRPr lang="id-ID"/>
          </a:p>
        </p:txBody>
      </p:sp>
      <p:sp>
        <p:nvSpPr>
          <p:cNvPr id="20" name="Picture Placeholder 19"/>
          <p:cNvSpPr>
            <a:spLocks noGrp="1"/>
          </p:cNvSpPr>
          <p:nvPr>
            <p:ph type="pic" sz="quarter" idx="12"/>
          </p:nvPr>
        </p:nvSpPr>
        <p:spPr>
          <a:xfrm>
            <a:off x="8009740" y="2520945"/>
            <a:ext cx="3346530" cy="1765093"/>
          </a:xfrm>
          <a:custGeom>
            <a:avLst/>
            <a:gdLst>
              <a:gd name="connsiteX0" fmla="*/ 0 w 3346530"/>
              <a:gd name="connsiteY0" fmla="*/ 0 h 1765093"/>
              <a:gd name="connsiteX1" fmla="*/ 3346530 w 3346530"/>
              <a:gd name="connsiteY1" fmla="*/ 0 h 1765093"/>
              <a:gd name="connsiteX2" fmla="*/ 3346530 w 3346530"/>
              <a:gd name="connsiteY2" fmla="*/ 1765093 h 1765093"/>
              <a:gd name="connsiteX3" fmla="*/ 0 w 3346530"/>
              <a:gd name="connsiteY3" fmla="*/ 1765093 h 1765093"/>
            </a:gdLst>
            <a:ahLst/>
            <a:cxnLst>
              <a:cxn ang="0">
                <a:pos x="connsiteX0" y="connsiteY0"/>
              </a:cxn>
              <a:cxn ang="0">
                <a:pos x="connsiteX1" y="connsiteY1"/>
              </a:cxn>
              <a:cxn ang="0">
                <a:pos x="connsiteX2" y="connsiteY2"/>
              </a:cxn>
              <a:cxn ang="0">
                <a:pos x="connsiteX3" y="connsiteY3"/>
              </a:cxn>
            </a:cxnLst>
            <a:rect l="l" t="t" r="r" b="b"/>
            <a:pathLst>
              <a:path w="3346530" h="1765093">
                <a:moveTo>
                  <a:pt x="0" y="0"/>
                </a:moveTo>
                <a:lnTo>
                  <a:pt x="3346530" y="0"/>
                </a:lnTo>
                <a:lnTo>
                  <a:pt x="3346530" y="1765093"/>
                </a:lnTo>
                <a:lnTo>
                  <a:pt x="0" y="1765093"/>
                </a:lnTo>
                <a:close/>
              </a:path>
            </a:pathLst>
          </a:custGeom>
        </p:spPr>
        <p:txBody>
          <a:bodyPr wrap="square">
            <a:noAutofit/>
          </a:bodyPr>
          <a:lstStyle/>
          <a:p>
            <a:endParaRPr lang="id-ID"/>
          </a:p>
        </p:txBody>
      </p:sp>
      <p:sp>
        <p:nvSpPr>
          <p:cNvPr id="21" name="Picture Placeholder 20"/>
          <p:cNvSpPr>
            <a:spLocks noGrp="1"/>
          </p:cNvSpPr>
          <p:nvPr>
            <p:ph type="pic" sz="quarter" idx="13"/>
          </p:nvPr>
        </p:nvSpPr>
        <p:spPr>
          <a:xfrm>
            <a:off x="4591788" y="4403931"/>
            <a:ext cx="3346530" cy="1765093"/>
          </a:xfrm>
          <a:custGeom>
            <a:avLst/>
            <a:gdLst>
              <a:gd name="connsiteX0" fmla="*/ 0 w 3346530"/>
              <a:gd name="connsiteY0" fmla="*/ 0 h 1765093"/>
              <a:gd name="connsiteX1" fmla="*/ 3346530 w 3346530"/>
              <a:gd name="connsiteY1" fmla="*/ 0 h 1765093"/>
              <a:gd name="connsiteX2" fmla="*/ 3346530 w 3346530"/>
              <a:gd name="connsiteY2" fmla="*/ 1765093 h 1765093"/>
              <a:gd name="connsiteX3" fmla="*/ 0 w 3346530"/>
              <a:gd name="connsiteY3" fmla="*/ 1765093 h 1765093"/>
            </a:gdLst>
            <a:ahLst/>
            <a:cxnLst>
              <a:cxn ang="0">
                <a:pos x="connsiteX0" y="connsiteY0"/>
              </a:cxn>
              <a:cxn ang="0">
                <a:pos x="connsiteX1" y="connsiteY1"/>
              </a:cxn>
              <a:cxn ang="0">
                <a:pos x="connsiteX2" y="connsiteY2"/>
              </a:cxn>
              <a:cxn ang="0">
                <a:pos x="connsiteX3" y="connsiteY3"/>
              </a:cxn>
            </a:cxnLst>
            <a:rect l="l" t="t" r="r" b="b"/>
            <a:pathLst>
              <a:path w="3346530" h="1765093">
                <a:moveTo>
                  <a:pt x="0" y="0"/>
                </a:moveTo>
                <a:lnTo>
                  <a:pt x="3346530" y="0"/>
                </a:lnTo>
                <a:lnTo>
                  <a:pt x="3346530" y="1765093"/>
                </a:lnTo>
                <a:lnTo>
                  <a:pt x="0" y="1765093"/>
                </a:lnTo>
                <a:close/>
              </a:path>
            </a:pathLst>
          </a:custGeom>
        </p:spPr>
        <p:txBody>
          <a:bodyPr wrap="square">
            <a:noAutofit/>
          </a:bodyPr>
          <a:lstStyle/>
          <a:p>
            <a:endParaRPr lang="id-ID"/>
          </a:p>
        </p:txBody>
      </p:sp>
    </p:spTree>
    <p:extLst>
      <p:ext uri="{BB962C8B-B14F-4D97-AF65-F5344CB8AC3E}">
        <p14:creationId xmlns:p14="http://schemas.microsoft.com/office/powerpoint/2010/main" val="68285373"/>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4_Custom Layout">
    <p:spTree>
      <p:nvGrpSpPr>
        <p:cNvPr id="1" name=""/>
        <p:cNvGrpSpPr/>
        <p:nvPr/>
      </p:nvGrpSpPr>
      <p:grpSpPr>
        <a:xfrm>
          <a:off x="0" y="0"/>
          <a:ext cx="0" cy="0"/>
          <a:chOff x="0" y="0"/>
          <a:chExt cx="0" cy="0"/>
        </a:xfrm>
      </p:grpSpPr>
      <p:sp>
        <p:nvSpPr>
          <p:cNvPr id="9" name="Picture Placeholder 8"/>
          <p:cNvSpPr>
            <a:spLocks noGrp="1"/>
          </p:cNvSpPr>
          <p:nvPr>
            <p:ph type="pic" sz="quarter" idx="10"/>
          </p:nvPr>
        </p:nvSpPr>
        <p:spPr>
          <a:xfrm>
            <a:off x="1" y="0"/>
            <a:ext cx="6319149" cy="6857992"/>
          </a:xfrm>
          <a:custGeom>
            <a:avLst/>
            <a:gdLst>
              <a:gd name="connsiteX0" fmla="*/ 1653266 w 6319149"/>
              <a:gd name="connsiteY0" fmla="*/ 0 h 6857992"/>
              <a:gd name="connsiteX1" fmla="*/ 6319149 w 6319149"/>
              <a:gd name="connsiteY1" fmla="*/ 0 h 6857992"/>
              <a:gd name="connsiteX2" fmla="*/ 2437037 w 6319149"/>
              <a:gd name="connsiteY2" fmla="*/ 6857992 h 6857992"/>
              <a:gd name="connsiteX3" fmla="*/ 0 w 6319149"/>
              <a:gd name="connsiteY3" fmla="*/ 6857992 h 6857992"/>
              <a:gd name="connsiteX4" fmla="*/ 0 w 6319149"/>
              <a:gd name="connsiteY4" fmla="*/ 2816676 h 685799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319149" h="6857992">
                <a:moveTo>
                  <a:pt x="1653266" y="0"/>
                </a:moveTo>
                <a:lnTo>
                  <a:pt x="6319149" y="0"/>
                </a:lnTo>
                <a:lnTo>
                  <a:pt x="2437037" y="6857992"/>
                </a:lnTo>
                <a:lnTo>
                  <a:pt x="0" y="6857992"/>
                </a:lnTo>
                <a:lnTo>
                  <a:pt x="0" y="2816676"/>
                </a:lnTo>
                <a:close/>
              </a:path>
            </a:pathLst>
          </a:custGeom>
        </p:spPr>
        <p:txBody>
          <a:bodyPr wrap="square">
            <a:noAutofit/>
          </a:bodyPr>
          <a:lstStyle/>
          <a:p>
            <a:endParaRPr lang="id-ID"/>
          </a:p>
        </p:txBody>
      </p:sp>
    </p:spTree>
    <p:extLst>
      <p:ext uri="{BB962C8B-B14F-4D97-AF65-F5344CB8AC3E}">
        <p14:creationId xmlns:p14="http://schemas.microsoft.com/office/powerpoint/2010/main" val="4133163216"/>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3_Custom Layout">
    <p:spTree>
      <p:nvGrpSpPr>
        <p:cNvPr id="1" name=""/>
        <p:cNvGrpSpPr/>
        <p:nvPr/>
      </p:nvGrpSpPr>
      <p:grpSpPr>
        <a:xfrm>
          <a:off x="0" y="0"/>
          <a:ext cx="0" cy="0"/>
          <a:chOff x="0" y="0"/>
          <a:chExt cx="0" cy="0"/>
        </a:xfrm>
      </p:grpSpPr>
      <p:sp>
        <p:nvSpPr>
          <p:cNvPr id="11" name="Picture Placeholder 10"/>
          <p:cNvSpPr>
            <a:spLocks noGrp="1"/>
          </p:cNvSpPr>
          <p:nvPr>
            <p:ph type="pic" sz="quarter" idx="10"/>
          </p:nvPr>
        </p:nvSpPr>
        <p:spPr>
          <a:xfrm>
            <a:off x="0" y="0"/>
            <a:ext cx="12192000" cy="6858000"/>
          </a:xfrm>
        </p:spPr>
        <p:txBody>
          <a:bodyPr/>
          <a:lstStyle/>
          <a:p>
            <a:endParaRPr lang="id-ID"/>
          </a:p>
        </p:txBody>
      </p:sp>
    </p:spTree>
    <p:extLst>
      <p:ext uri="{BB962C8B-B14F-4D97-AF65-F5344CB8AC3E}">
        <p14:creationId xmlns:p14="http://schemas.microsoft.com/office/powerpoint/2010/main" val="3516200141"/>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2_Custom Layout">
    <p:spTree>
      <p:nvGrpSpPr>
        <p:cNvPr id="1" name=""/>
        <p:cNvGrpSpPr/>
        <p:nvPr/>
      </p:nvGrpSpPr>
      <p:grpSpPr>
        <a:xfrm>
          <a:off x="0" y="0"/>
          <a:ext cx="0" cy="0"/>
          <a:chOff x="0" y="0"/>
          <a:chExt cx="0" cy="0"/>
        </a:xfrm>
      </p:grpSpPr>
      <p:sp>
        <p:nvSpPr>
          <p:cNvPr id="9" name="Picture Placeholder 8"/>
          <p:cNvSpPr>
            <a:spLocks noGrp="1"/>
          </p:cNvSpPr>
          <p:nvPr>
            <p:ph type="pic" sz="quarter" idx="10"/>
          </p:nvPr>
        </p:nvSpPr>
        <p:spPr>
          <a:xfrm>
            <a:off x="6132152" y="-7543"/>
            <a:ext cx="6059848" cy="6865543"/>
          </a:xfrm>
          <a:custGeom>
            <a:avLst/>
            <a:gdLst>
              <a:gd name="connsiteX0" fmla="*/ 3848475 w 6059848"/>
              <a:gd name="connsiteY0" fmla="*/ 0 h 6865543"/>
              <a:gd name="connsiteX1" fmla="*/ 6059848 w 6059848"/>
              <a:gd name="connsiteY1" fmla="*/ 0 h 6865543"/>
              <a:gd name="connsiteX2" fmla="*/ 6059848 w 6059848"/>
              <a:gd name="connsiteY2" fmla="*/ 6865543 h 6865543"/>
              <a:gd name="connsiteX3" fmla="*/ 0 w 6059848"/>
              <a:gd name="connsiteY3" fmla="*/ 6865543 h 6865543"/>
            </a:gdLst>
            <a:ahLst/>
            <a:cxnLst>
              <a:cxn ang="0">
                <a:pos x="connsiteX0" y="connsiteY0"/>
              </a:cxn>
              <a:cxn ang="0">
                <a:pos x="connsiteX1" y="connsiteY1"/>
              </a:cxn>
              <a:cxn ang="0">
                <a:pos x="connsiteX2" y="connsiteY2"/>
              </a:cxn>
              <a:cxn ang="0">
                <a:pos x="connsiteX3" y="connsiteY3"/>
              </a:cxn>
            </a:cxnLst>
            <a:rect l="l" t="t" r="r" b="b"/>
            <a:pathLst>
              <a:path w="6059848" h="6865543">
                <a:moveTo>
                  <a:pt x="3848475" y="0"/>
                </a:moveTo>
                <a:lnTo>
                  <a:pt x="6059848" y="0"/>
                </a:lnTo>
                <a:lnTo>
                  <a:pt x="6059848" y="6865543"/>
                </a:lnTo>
                <a:lnTo>
                  <a:pt x="0" y="6865543"/>
                </a:lnTo>
                <a:close/>
              </a:path>
            </a:pathLst>
          </a:custGeom>
        </p:spPr>
        <p:txBody>
          <a:bodyPr wrap="square">
            <a:noAutofit/>
          </a:bodyPr>
          <a:lstStyle/>
          <a:p>
            <a:endParaRPr lang="id-ID"/>
          </a:p>
        </p:txBody>
      </p:sp>
    </p:spTree>
    <p:extLst>
      <p:ext uri="{BB962C8B-B14F-4D97-AF65-F5344CB8AC3E}">
        <p14:creationId xmlns:p14="http://schemas.microsoft.com/office/powerpoint/2010/main" val="3432888780"/>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10" name="Picture Placeholder 9"/>
          <p:cNvSpPr>
            <a:spLocks noGrp="1"/>
          </p:cNvSpPr>
          <p:nvPr>
            <p:ph type="pic" sz="quarter" idx="10"/>
          </p:nvPr>
        </p:nvSpPr>
        <p:spPr>
          <a:xfrm>
            <a:off x="0" y="0"/>
            <a:ext cx="3433272" cy="5944172"/>
          </a:xfrm>
          <a:custGeom>
            <a:avLst/>
            <a:gdLst>
              <a:gd name="connsiteX0" fmla="*/ 0 w 3433272"/>
              <a:gd name="connsiteY0" fmla="*/ 0 h 5944172"/>
              <a:gd name="connsiteX1" fmla="*/ 3433272 w 3433272"/>
              <a:gd name="connsiteY1" fmla="*/ 0 h 5944172"/>
              <a:gd name="connsiteX2" fmla="*/ 0 w 3433272"/>
              <a:gd name="connsiteY2" fmla="*/ 5944172 h 5944172"/>
            </a:gdLst>
            <a:ahLst/>
            <a:cxnLst>
              <a:cxn ang="0">
                <a:pos x="connsiteX0" y="connsiteY0"/>
              </a:cxn>
              <a:cxn ang="0">
                <a:pos x="connsiteX1" y="connsiteY1"/>
              </a:cxn>
              <a:cxn ang="0">
                <a:pos x="connsiteX2" y="connsiteY2"/>
              </a:cxn>
            </a:cxnLst>
            <a:rect l="l" t="t" r="r" b="b"/>
            <a:pathLst>
              <a:path w="3433272" h="5944172">
                <a:moveTo>
                  <a:pt x="0" y="0"/>
                </a:moveTo>
                <a:lnTo>
                  <a:pt x="3433272" y="0"/>
                </a:lnTo>
                <a:lnTo>
                  <a:pt x="0" y="5944172"/>
                </a:lnTo>
                <a:close/>
              </a:path>
            </a:pathLst>
          </a:custGeom>
        </p:spPr>
        <p:txBody>
          <a:bodyPr wrap="square">
            <a:noAutofit/>
          </a:bodyPr>
          <a:lstStyle/>
          <a:p>
            <a:endParaRPr lang="id-ID"/>
          </a:p>
        </p:txBody>
      </p:sp>
      <p:sp>
        <p:nvSpPr>
          <p:cNvPr id="13" name="Picture Placeholder 12"/>
          <p:cNvSpPr>
            <a:spLocks noGrp="1"/>
          </p:cNvSpPr>
          <p:nvPr>
            <p:ph type="pic" sz="quarter" idx="11"/>
          </p:nvPr>
        </p:nvSpPr>
        <p:spPr>
          <a:xfrm>
            <a:off x="7358743" y="1376112"/>
            <a:ext cx="3797053" cy="2373155"/>
          </a:xfrm>
          <a:custGeom>
            <a:avLst/>
            <a:gdLst>
              <a:gd name="connsiteX0" fmla="*/ 0 w 3797053"/>
              <a:gd name="connsiteY0" fmla="*/ 0 h 2373155"/>
              <a:gd name="connsiteX1" fmla="*/ 3797053 w 3797053"/>
              <a:gd name="connsiteY1" fmla="*/ 0 h 2373155"/>
              <a:gd name="connsiteX2" fmla="*/ 3797053 w 3797053"/>
              <a:gd name="connsiteY2" fmla="*/ 2373155 h 2373155"/>
              <a:gd name="connsiteX3" fmla="*/ 0 w 3797053"/>
              <a:gd name="connsiteY3" fmla="*/ 2373155 h 2373155"/>
            </a:gdLst>
            <a:ahLst/>
            <a:cxnLst>
              <a:cxn ang="0">
                <a:pos x="connsiteX0" y="connsiteY0"/>
              </a:cxn>
              <a:cxn ang="0">
                <a:pos x="connsiteX1" y="connsiteY1"/>
              </a:cxn>
              <a:cxn ang="0">
                <a:pos x="connsiteX2" y="connsiteY2"/>
              </a:cxn>
              <a:cxn ang="0">
                <a:pos x="connsiteX3" y="connsiteY3"/>
              </a:cxn>
            </a:cxnLst>
            <a:rect l="l" t="t" r="r" b="b"/>
            <a:pathLst>
              <a:path w="3797053" h="2373155">
                <a:moveTo>
                  <a:pt x="0" y="0"/>
                </a:moveTo>
                <a:lnTo>
                  <a:pt x="3797053" y="0"/>
                </a:lnTo>
                <a:lnTo>
                  <a:pt x="3797053" y="2373155"/>
                </a:lnTo>
                <a:lnTo>
                  <a:pt x="0" y="2373155"/>
                </a:lnTo>
                <a:close/>
              </a:path>
            </a:pathLst>
          </a:custGeom>
        </p:spPr>
        <p:txBody>
          <a:bodyPr wrap="square">
            <a:noAutofit/>
          </a:bodyPr>
          <a:lstStyle/>
          <a:p>
            <a:endParaRPr lang="id-ID"/>
          </a:p>
        </p:txBody>
      </p:sp>
    </p:spTree>
    <p:extLst>
      <p:ext uri="{BB962C8B-B14F-4D97-AF65-F5344CB8AC3E}">
        <p14:creationId xmlns:p14="http://schemas.microsoft.com/office/powerpoint/2010/main" val="1490532854"/>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id-ID"/>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d-ID"/>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88628AD-D26E-498C-B19E-0744A134F0D4}" type="datetimeFigureOut">
              <a:rPr lang="id-ID" smtClean="0"/>
              <a:t>30/06/22</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9422D84F-B6A4-45EA-8DDE-2D913FC28C32}" type="slidenum">
              <a:rPr lang="id-ID" smtClean="0"/>
              <a:t>‹#›</a:t>
            </a:fld>
            <a:endParaRPr lang="id-ID"/>
          </a:p>
        </p:txBody>
      </p:sp>
    </p:spTree>
    <p:extLst>
      <p:ext uri="{BB962C8B-B14F-4D97-AF65-F5344CB8AC3E}">
        <p14:creationId xmlns:p14="http://schemas.microsoft.com/office/powerpoint/2010/main" val="3936113553"/>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id-ID"/>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d-ID"/>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88628AD-D26E-498C-B19E-0744A134F0D4}" type="datetimeFigureOut">
              <a:rPr lang="id-ID" smtClean="0"/>
              <a:t>30/06/22</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9422D84F-B6A4-45EA-8DDE-2D913FC28C32}" type="slidenum">
              <a:rPr lang="id-ID" smtClean="0"/>
              <a:t>‹#›</a:t>
            </a:fld>
            <a:endParaRPr lang="id-ID"/>
          </a:p>
        </p:txBody>
      </p:sp>
    </p:spTree>
    <p:extLst>
      <p:ext uri="{BB962C8B-B14F-4D97-AF65-F5344CB8AC3E}">
        <p14:creationId xmlns:p14="http://schemas.microsoft.com/office/powerpoint/2010/main" val="2907027459"/>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id-ID"/>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d-ID"/>
          </a:p>
        </p:txBody>
      </p:sp>
      <p:sp>
        <p:nvSpPr>
          <p:cNvPr id="4" name="Date Placeholder 3"/>
          <p:cNvSpPr>
            <a:spLocks noGrp="1"/>
          </p:cNvSpPr>
          <p:nvPr>
            <p:ph type="dt" sz="half" idx="10"/>
          </p:nvPr>
        </p:nvSpPr>
        <p:spPr/>
        <p:txBody>
          <a:bodyPr/>
          <a:lstStyle/>
          <a:p>
            <a:fld id="{188628AD-D26E-498C-B19E-0744A134F0D4}" type="datetimeFigureOut">
              <a:rPr lang="id-ID" smtClean="0"/>
              <a:t>30/06/22</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9422D84F-B6A4-45EA-8DDE-2D913FC28C32}" type="slidenum">
              <a:rPr lang="id-ID" smtClean="0"/>
              <a:t>‹#›</a:t>
            </a:fld>
            <a:endParaRPr lang="id-ID"/>
          </a:p>
        </p:txBody>
      </p:sp>
    </p:spTree>
    <p:extLst>
      <p:ext uri="{BB962C8B-B14F-4D97-AF65-F5344CB8AC3E}">
        <p14:creationId xmlns:p14="http://schemas.microsoft.com/office/powerpoint/2010/main" val="809939060"/>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id-ID"/>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d-ID"/>
          </a:p>
        </p:txBody>
      </p:sp>
      <p:sp>
        <p:nvSpPr>
          <p:cNvPr id="4" name="Date Placeholder 3"/>
          <p:cNvSpPr>
            <a:spLocks noGrp="1"/>
          </p:cNvSpPr>
          <p:nvPr>
            <p:ph type="dt" sz="half" idx="10"/>
          </p:nvPr>
        </p:nvSpPr>
        <p:spPr/>
        <p:txBody>
          <a:bodyPr/>
          <a:lstStyle/>
          <a:p>
            <a:fld id="{188628AD-D26E-498C-B19E-0744A134F0D4}" type="datetimeFigureOut">
              <a:rPr lang="id-ID" smtClean="0"/>
              <a:t>30/06/22</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9422D84F-B6A4-45EA-8DDE-2D913FC28C32}" type="slidenum">
              <a:rPr lang="id-ID" smtClean="0"/>
              <a:t>‹#›</a:t>
            </a:fld>
            <a:endParaRPr lang="id-ID"/>
          </a:p>
        </p:txBody>
      </p:sp>
    </p:spTree>
    <p:extLst>
      <p:ext uri="{BB962C8B-B14F-4D97-AF65-F5344CB8AC3E}">
        <p14:creationId xmlns:p14="http://schemas.microsoft.com/office/powerpoint/2010/main" val="904067788"/>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8_Custom Layout">
    <p:spTree>
      <p:nvGrpSpPr>
        <p:cNvPr id="1" name=""/>
        <p:cNvGrpSpPr/>
        <p:nvPr/>
      </p:nvGrpSpPr>
      <p:grpSpPr>
        <a:xfrm>
          <a:off x="0" y="0"/>
          <a:ext cx="0" cy="0"/>
          <a:chOff x="0" y="0"/>
          <a:chExt cx="0" cy="0"/>
        </a:xfrm>
      </p:grpSpPr>
      <p:sp>
        <p:nvSpPr>
          <p:cNvPr id="9" name="Picture Placeholder 8"/>
          <p:cNvSpPr>
            <a:spLocks noGrp="1"/>
          </p:cNvSpPr>
          <p:nvPr>
            <p:ph type="pic" sz="quarter" idx="10"/>
          </p:nvPr>
        </p:nvSpPr>
        <p:spPr>
          <a:xfrm>
            <a:off x="4229101" y="1"/>
            <a:ext cx="7962900" cy="6857999"/>
          </a:xfrm>
          <a:custGeom>
            <a:avLst/>
            <a:gdLst>
              <a:gd name="connsiteX0" fmla="*/ 6621151 w 7962900"/>
              <a:gd name="connsiteY0" fmla="*/ 0 h 6857999"/>
              <a:gd name="connsiteX1" fmla="*/ 7962900 w 7962900"/>
              <a:gd name="connsiteY1" fmla="*/ 0 h 6857999"/>
              <a:gd name="connsiteX2" fmla="*/ 7962900 w 7962900"/>
              <a:gd name="connsiteY2" fmla="*/ 6857999 h 6857999"/>
              <a:gd name="connsiteX3" fmla="*/ 0 w 7962900"/>
              <a:gd name="connsiteY3" fmla="*/ 6857999 h 6857999"/>
              <a:gd name="connsiteX4" fmla="*/ 3932080 w 7962900"/>
              <a:gd name="connsiteY4" fmla="*/ 6172 h 68579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962900" h="6857999">
                <a:moveTo>
                  <a:pt x="6621151" y="0"/>
                </a:moveTo>
                <a:lnTo>
                  <a:pt x="7962900" y="0"/>
                </a:lnTo>
                <a:lnTo>
                  <a:pt x="7962900" y="6857999"/>
                </a:lnTo>
                <a:lnTo>
                  <a:pt x="0" y="6857999"/>
                </a:lnTo>
                <a:lnTo>
                  <a:pt x="3932080" y="6172"/>
                </a:lnTo>
                <a:close/>
              </a:path>
            </a:pathLst>
          </a:custGeom>
        </p:spPr>
        <p:txBody>
          <a:bodyPr wrap="square">
            <a:noAutofit/>
          </a:bodyPr>
          <a:lstStyle/>
          <a:p>
            <a:endParaRPr lang="id-ID"/>
          </a:p>
        </p:txBody>
      </p:sp>
    </p:spTree>
    <p:extLst>
      <p:ext uri="{BB962C8B-B14F-4D97-AF65-F5344CB8AC3E}">
        <p14:creationId xmlns:p14="http://schemas.microsoft.com/office/powerpoint/2010/main" val="24397847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id-ID"/>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88628AD-D26E-498C-B19E-0744A134F0D4}" type="datetimeFigureOut">
              <a:rPr lang="id-ID" smtClean="0"/>
              <a:t>30/06/22</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9422D84F-B6A4-45EA-8DDE-2D913FC28C32}" type="slidenum">
              <a:rPr lang="id-ID" smtClean="0"/>
              <a:t>‹#›</a:t>
            </a:fld>
            <a:endParaRPr lang="id-ID"/>
          </a:p>
        </p:txBody>
      </p:sp>
    </p:spTree>
    <p:extLst>
      <p:ext uri="{BB962C8B-B14F-4D97-AF65-F5344CB8AC3E}">
        <p14:creationId xmlns:p14="http://schemas.microsoft.com/office/powerpoint/2010/main" val="2259271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id-ID"/>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d-ID"/>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d-ID"/>
          </a:p>
        </p:txBody>
      </p:sp>
      <p:sp>
        <p:nvSpPr>
          <p:cNvPr id="5" name="Date Placeholder 4"/>
          <p:cNvSpPr>
            <a:spLocks noGrp="1"/>
          </p:cNvSpPr>
          <p:nvPr>
            <p:ph type="dt" sz="half" idx="10"/>
          </p:nvPr>
        </p:nvSpPr>
        <p:spPr/>
        <p:txBody>
          <a:bodyPr/>
          <a:lstStyle/>
          <a:p>
            <a:fld id="{188628AD-D26E-498C-B19E-0744A134F0D4}" type="datetimeFigureOut">
              <a:rPr lang="id-ID" smtClean="0"/>
              <a:t>30/06/22</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9422D84F-B6A4-45EA-8DDE-2D913FC28C32}" type="slidenum">
              <a:rPr lang="id-ID" smtClean="0"/>
              <a:t>‹#›</a:t>
            </a:fld>
            <a:endParaRPr lang="id-ID"/>
          </a:p>
        </p:txBody>
      </p:sp>
    </p:spTree>
    <p:extLst>
      <p:ext uri="{BB962C8B-B14F-4D97-AF65-F5344CB8AC3E}">
        <p14:creationId xmlns:p14="http://schemas.microsoft.com/office/powerpoint/2010/main" val="40903282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id-ID"/>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d-ID"/>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d-ID"/>
          </a:p>
        </p:txBody>
      </p:sp>
      <p:sp>
        <p:nvSpPr>
          <p:cNvPr id="7" name="Date Placeholder 6"/>
          <p:cNvSpPr>
            <a:spLocks noGrp="1"/>
          </p:cNvSpPr>
          <p:nvPr>
            <p:ph type="dt" sz="half" idx="10"/>
          </p:nvPr>
        </p:nvSpPr>
        <p:spPr/>
        <p:txBody>
          <a:bodyPr/>
          <a:lstStyle/>
          <a:p>
            <a:fld id="{188628AD-D26E-498C-B19E-0744A134F0D4}" type="datetimeFigureOut">
              <a:rPr lang="id-ID" smtClean="0"/>
              <a:t>30/06/22</a:t>
            </a:fld>
            <a:endParaRPr lang="id-ID"/>
          </a:p>
        </p:txBody>
      </p:sp>
      <p:sp>
        <p:nvSpPr>
          <p:cNvPr id="8" name="Footer Placeholder 7"/>
          <p:cNvSpPr>
            <a:spLocks noGrp="1"/>
          </p:cNvSpPr>
          <p:nvPr>
            <p:ph type="ftr" sz="quarter" idx="11"/>
          </p:nvPr>
        </p:nvSpPr>
        <p:spPr/>
        <p:txBody>
          <a:bodyPr/>
          <a:lstStyle/>
          <a:p>
            <a:endParaRPr lang="id-ID"/>
          </a:p>
        </p:txBody>
      </p:sp>
      <p:sp>
        <p:nvSpPr>
          <p:cNvPr id="9" name="Slide Number Placeholder 8"/>
          <p:cNvSpPr>
            <a:spLocks noGrp="1"/>
          </p:cNvSpPr>
          <p:nvPr>
            <p:ph type="sldNum" sz="quarter" idx="12"/>
          </p:nvPr>
        </p:nvSpPr>
        <p:spPr/>
        <p:txBody>
          <a:bodyPr/>
          <a:lstStyle/>
          <a:p>
            <a:fld id="{9422D84F-B6A4-45EA-8DDE-2D913FC28C32}" type="slidenum">
              <a:rPr lang="id-ID" smtClean="0"/>
              <a:t>‹#›</a:t>
            </a:fld>
            <a:endParaRPr lang="id-ID"/>
          </a:p>
        </p:txBody>
      </p:sp>
    </p:spTree>
    <p:extLst>
      <p:ext uri="{BB962C8B-B14F-4D97-AF65-F5344CB8AC3E}">
        <p14:creationId xmlns:p14="http://schemas.microsoft.com/office/powerpoint/2010/main" val="4477685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id-ID"/>
          </a:p>
        </p:txBody>
      </p:sp>
      <p:sp>
        <p:nvSpPr>
          <p:cNvPr id="3" name="Date Placeholder 2"/>
          <p:cNvSpPr>
            <a:spLocks noGrp="1"/>
          </p:cNvSpPr>
          <p:nvPr>
            <p:ph type="dt" sz="half" idx="10"/>
          </p:nvPr>
        </p:nvSpPr>
        <p:spPr/>
        <p:txBody>
          <a:bodyPr/>
          <a:lstStyle/>
          <a:p>
            <a:fld id="{188628AD-D26E-498C-B19E-0744A134F0D4}" type="datetimeFigureOut">
              <a:rPr lang="id-ID" smtClean="0"/>
              <a:t>30/06/22</a:t>
            </a:fld>
            <a:endParaRPr lang="id-ID"/>
          </a:p>
        </p:txBody>
      </p:sp>
      <p:sp>
        <p:nvSpPr>
          <p:cNvPr id="4" name="Footer Placeholder 3"/>
          <p:cNvSpPr>
            <a:spLocks noGrp="1"/>
          </p:cNvSpPr>
          <p:nvPr>
            <p:ph type="ftr" sz="quarter" idx="11"/>
          </p:nvPr>
        </p:nvSpPr>
        <p:spPr/>
        <p:txBody>
          <a:bodyPr/>
          <a:lstStyle/>
          <a:p>
            <a:endParaRPr lang="id-ID"/>
          </a:p>
        </p:txBody>
      </p:sp>
      <p:sp>
        <p:nvSpPr>
          <p:cNvPr id="5" name="Slide Number Placeholder 4"/>
          <p:cNvSpPr>
            <a:spLocks noGrp="1"/>
          </p:cNvSpPr>
          <p:nvPr>
            <p:ph type="sldNum" sz="quarter" idx="12"/>
          </p:nvPr>
        </p:nvSpPr>
        <p:spPr/>
        <p:txBody>
          <a:bodyPr/>
          <a:lstStyle/>
          <a:p>
            <a:fld id="{9422D84F-B6A4-45EA-8DDE-2D913FC28C32}" type="slidenum">
              <a:rPr lang="id-ID" smtClean="0"/>
              <a:t>‹#›</a:t>
            </a:fld>
            <a:endParaRPr lang="id-ID"/>
          </a:p>
        </p:txBody>
      </p:sp>
    </p:spTree>
    <p:extLst>
      <p:ext uri="{BB962C8B-B14F-4D97-AF65-F5344CB8AC3E}">
        <p14:creationId xmlns:p14="http://schemas.microsoft.com/office/powerpoint/2010/main" val="40683048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88628AD-D26E-498C-B19E-0744A134F0D4}" type="datetimeFigureOut">
              <a:rPr lang="id-ID" smtClean="0"/>
              <a:t>30/06/22</a:t>
            </a:fld>
            <a:endParaRPr lang="id-ID"/>
          </a:p>
        </p:txBody>
      </p:sp>
      <p:sp>
        <p:nvSpPr>
          <p:cNvPr id="3" name="Footer Placeholder 2"/>
          <p:cNvSpPr>
            <a:spLocks noGrp="1"/>
          </p:cNvSpPr>
          <p:nvPr>
            <p:ph type="ftr" sz="quarter" idx="11"/>
          </p:nvPr>
        </p:nvSpPr>
        <p:spPr/>
        <p:txBody>
          <a:bodyPr/>
          <a:lstStyle/>
          <a:p>
            <a:endParaRPr lang="id-ID"/>
          </a:p>
        </p:txBody>
      </p:sp>
      <p:sp>
        <p:nvSpPr>
          <p:cNvPr id="4" name="Slide Number Placeholder 3"/>
          <p:cNvSpPr>
            <a:spLocks noGrp="1"/>
          </p:cNvSpPr>
          <p:nvPr>
            <p:ph type="sldNum" sz="quarter" idx="12"/>
          </p:nvPr>
        </p:nvSpPr>
        <p:spPr/>
        <p:txBody>
          <a:bodyPr/>
          <a:lstStyle/>
          <a:p>
            <a:fld id="{9422D84F-B6A4-45EA-8DDE-2D913FC28C32}" type="slidenum">
              <a:rPr lang="id-ID" smtClean="0"/>
              <a:t>‹#›</a:t>
            </a:fld>
            <a:endParaRPr lang="id-ID"/>
          </a:p>
        </p:txBody>
      </p:sp>
    </p:spTree>
    <p:extLst>
      <p:ext uri="{BB962C8B-B14F-4D97-AF65-F5344CB8AC3E}">
        <p14:creationId xmlns:p14="http://schemas.microsoft.com/office/powerpoint/2010/main" val="31007878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27_Custom Layout">
    <p:spTree>
      <p:nvGrpSpPr>
        <p:cNvPr id="1" name=""/>
        <p:cNvGrpSpPr/>
        <p:nvPr/>
      </p:nvGrpSpPr>
      <p:grpSpPr>
        <a:xfrm>
          <a:off x="0" y="0"/>
          <a:ext cx="0" cy="0"/>
          <a:chOff x="0" y="0"/>
          <a:chExt cx="0" cy="0"/>
        </a:xfrm>
      </p:grpSpPr>
      <p:sp>
        <p:nvSpPr>
          <p:cNvPr id="10" name="Picture Placeholder 9"/>
          <p:cNvSpPr>
            <a:spLocks noGrp="1"/>
          </p:cNvSpPr>
          <p:nvPr>
            <p:ph type="pic" sz="quarter" idx="10"/>
          </p:nvPr>
        </p:nvSpPr>
        <p:spPr>
          <a:xfrm>
            <a:off x="449944" y="595086"/>
            <a:ext cx="5036457" cy="3236686"/>
          </a:xfrm>
          <a:custGeom>
            <a:avLst/>
            <a:gdLst>
              <a:gd name="connsiteX0" fmla="*/ 0 w 5036457"/>
              <a:gd name="connsiteY0" fmla="*/ 0 h 3236686"/>
              <a:gd name="connsiteX1" fmla="*/ 5036457 w 5036457"/>
              <a:gd name="connsiteY1" fmla="*/ 0 h 3236686"/>
              <a:gd name="connsiteX2" fmla="*/ 5036457 w 5036457"/>
              <a:gd name="connsiteY2" fmla="*/ 3236686 h 3236686"/>
              <a:gd name="connsiteX3" fmla="*/ 0 w 5036457"/>
              <a:gd name="connsiteY3" fmla="*/ 3236686 h 3236686"/>
            </a:gdLst>
            <a:ahLst/>
            <a:cxnLst>
              <a:cxn ang="0">
                <a:pos x="connsiteX0" y="connsiteY0"/>
              </a:cxn>
              <a:cxn ang="0">
                <a:pos x="connsiteX1" y="connsiteY1"/>
              </a:cxn>
              <a:cxn ang="0">
                <a:pos x="connsiteX2" y="connsiteY2"/>
              </a:cxn>
              <a:cxn ang="0">
                <a:pos x="connsiteX3" y="connsiteY3"/>
              </a:cxn>
            </a:cxnLst>
            <a:rect l="l" t="t" r="r" b="b"/>
            <a:pathLst>
              <a:path w="5036457" h="3236686">
                <a:moveTo>
                  <a:pt x="0" y="0"/>
                </a:moveTo>
                <a:lnTo>
                  <a:pt x="5036457" y="0"/>
                </a:lnTo>
                <a:lnTo>
                  <a:pt x="5036457" y="3236686"/>
                </a:lnTo>
                <a:lnTo>
                  <a:pt x="0" y="3236686"/>
                </a:lnTo>
                <a:close/>
              </a:path>
            </a:pathLst>
          </a:custGeom>
        </p:spPr>
        <p:txBody>
          <a:bodyPr wrap="square">
            <a:noAutofit/>
          </a:bodyPr>
          <a:lstStyle/>
          <a:p>
            <a:endParaRPr lang="id-ID"/>
          </a:p>
        </p:txBody>
      </p:sp>
      <p:sp>
        <p:nvSpPr>
          <p:cNvPr id="13" name="Picture Placeholder 12"/>
          <p:cNvSpPr>
            <a:spLocks noGrp="1"/>
          </p:cNvSpPr>
          <p:nvPr>
            <p:ph type="pic" sz="quarter" idx="11"/>
          </p:nvPr>
        </p:nvSpPr>
        <p:spPr>
          <a:xfrm>
            <a:off x="449944" y="4041832"/>
            <a:ext cx="3106057" cy="1996112"/>
          </a:xfrm>
          <a:custGeom>
            <a:avLst/>
            <a:gdLst>
              <a:gd name="connsiteX0" fmla="*/ 0 w 3106057"/>
              <a:gd name="connsiteY0" fmla="*/ 0 h 1996112"/>
              <a:gd name="connsiteX1" fmla="*/ 3106057 w 3106057"/>
              <a:gd name="connsiteY1" fmla="*/ 0 h 1996112"/>
              <a:gd name="connsiteX2" fmla="*/ 3106057 w 3106057"/>
              <a:gd name="connsiteY2" fmla="*/ 1996112 h 1996112"/>
              <a:gd name="connsiteX3" fmla="*/ 0 w 3106057"/>
              <a:gd name="connsiteY3" fmla="*/ 1996112 h 1996112"/>
            </a:gdLst>
            <a:ahLst/>
            <a:cxnLst>
              <a:cxn ang="0">
                <a:pos x="connsiteX0" y="connsiteY0"/>
              </a:cxn>
              <a:cxn ang="0">
                <a:pos x="connsiteX1" y="connsiteY1"/>
              </a:cxn>
              <a:cxn ang="0">
                <a:pos x="connsiteX2" y="connsiteY2"/>
              </a:cxn>
              <a:cxn ang="0">
                <a:pos x="connsiteX3" y="connsiteY3"/>
              </a:cxn>
            </a:cxnLst>
            <a:rect l="l" t="t" r="r" b="b"/>
            <a:pathLst>
              <a:path w="3106057" h="1996112">
                <a:moveTo>
                  <a:pt x="0" y="0"/>
                </a:moveTo>
                <a:lnTo>
                  <a:pt x="3106057" y="0"/>
                </a:lnTo>
                <a:lnTo>
                  <a:pt x="3106057" y="1996112"/>
                </a:lnTo>
                <a:lnTo>
                  <a:pt x="0" y="1996112"/>
                </a:lnTo>
                <a:close/>
              </a:path>
            </a:pathLst>
          </a:custGeom>
        </p:spPr>
        <p:txBody>
          <a:bodyPr wrap="square">
            <a:noAutofit/>
          </a:bodyPr>
          <a:lstStyle/>
          <a:p>
            <a:endParaRPr lang="id-ID"/>
          </a:p>
        </p:txBody>
      </p:sp>
    </p:spTree>
    <p:extLst>
      <p:ext uri="{BB962C8B-B14F-4D97-AF65-F5344CB8AC3E}">
        <p14:creationId xmlns:p14="http://schemas.microsoft.com/office/powerpoint/2010/main" val="2649370523"/>
      </p:ext>
    </p:extLst>
  </p:cSld>
  <p:clrMapOvr>
    <a:masterClrMapping/>
  </p:clrMapOvr>
</p:sldLayout>
</file>

<file path=ppt/slideMasters/_rels/slideMaster1.xml.rels><?xml version="1.0" encoding="UTF-8" standalone="yes"?>
<Relationships xmlns="http://schemas.openxmlformats.org/package/2006/relationships"><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9" Type="http://schemas.openxmlformats.org/officeDocument/2006/relationships/slideLayout" Target="../slideLayouts/slideLayout39.xml"/><Relationship Id="rId21" Type="http://schemas.openxmlformats.org/officeDocument/2006/relationships/slideLayout" Target="../slideLayouts/slideLayout21.xml"/><Relationship Id="rId34" Type="http://schemas.openxmlformats.org/officeDocument/2006/relationships/slideLayout" Target="../slideLayouts/slideLayout34.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slideLayout" Target="../slideLayouts/slideLayout33.xml"/><Relationship Id="rId38" Type="http://schemas.openxmlformats.org/officeDocument/2006/relationships/slideLayout" Target="../slideLayouts/slideLayout38.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slideLayout" Target="../slideLayouts/slideLayout32.xml"/><Relationship Id="rId37" Type="http://schemas.openxmlformats.org/officeDocument/2006/relationships/slideLayout" Target="../slideLayouts/slideLayout37.xml"/><Relationship Id="rId40" Type="http://schemas.openxmlformats.org/officeDocument/2006/relationships/theme" Target="../theme/theme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36" Type="http://schemas.openxmlformats.org/officeDocument/2006/relationships/slideLayout" Target="../slideLayouts/slideLayout36.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slideLayout" Target="../slideLayouts/slideLayout3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 Id="rId35" Type="http://schemas.openxmlformats.org/officeDocument/2006/relationships/slideLayout" Target="../slideLayouts/slideLayout35.xml"/><Relationship Id="rId8" Type="http://schemas.openxmlformats.org/officeDocument/2006/relationships/slideLayout" Target="../slideLayouts/slideLayout8.xml"/><Relationship Id="rId3" Type="http://schemas.openxmlformats.org/officeDocument/2006/relationships/slideLayout" Target="../slideLayouts/slideLayout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id-ID"/>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d-ID"/>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88628AD-D26E-498C-B19E-0744A134F0D4}" type="datetimeFigureOut">
              <a:rPr lang="id-ID" smtClean="0"/>
              <a:t>30/06/22</a:t>
            </a:fld>
            <a:endParaRPr lang="id-ID"/>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d-ID"/>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422D84F-B6A4-45EA-8DDE-2D913FC28C32}" type="slidenum">
              <a:rPr lang="id-ID" smtClean="0"/>
              <a:t>‹#›</a:t>
            </a:fld>
            <a:endParaRPr lang="id-ID"/>
          </a:p>
        </p:txBody>
      </p:sp>
    </p:spTree>
    <p:extLst>
      <p:ext uri="{BB962C8B-B14F-4D97-AF65-F5344CB8AC3E}">
        <p14:creationId xmlns:p14="http://schemas.microsoft.com/office/powerpoint/2010/main" val="22046460"/>
      </p:ext>
    </p:extLst>
  </p:cSld>
  <p:clrMap bg1="lt1" tx1="dk1" bg2="lt2" tx2="dk2" accent1="accent1" accent2="accent2" accent3="accent3" accent4="accent4" accent5="accent5" accent6="accent6" hlink="hlink" folHlink="folHlink"/>
  <p:sldLayoutIdLst>
    <p:sldLayoutId id="2147483649" r:id="rId1"/>
    <p:sldLayoutId id="2147483660" r:id="rId2"/>
    <p:sldLayoutId id="2147483650" r:id="rId3"/>
    <p:sldLayoutId id="2147483651" r:id="rId4"/>
    <p:sldLayoutId id="2147483652" r:id="rId5"/>
    <p:sldLayoutId id="2147483653" r:id="rId6"/>
    <p:sldLayoutId id="2147483654" r:id="rId7"/>
    <p:sldLayoutId id="2147483655" r:id="rId8"/>
    <p:sldLayoutId id="2147483687" r:id="rId9"/>
    <p:sldLayoutId id="2147483686" r:id="rId10"/>
    <p:sldLayoutId id="2147483685" r:id="rId11"/>
    <p:sldLayoutId id="2147483684" r:id="rId12"/>
    <p:sldLayoutId id="2147483683" r:id="rId13"/>
    <p:sldLayoutId id="2147483682" r:id="rId14"/>
    <p:sldLayoutId id="2147483681" r:id="rId15"/>
    <p:sldLayoutId id="2147483680" r:id="rId16"/>
    <p:sldLayoutId id="2147483679" r:id="rId17"/>
    <p:sldLayoutId id="2147483676" r:id="rId18"/>
    <p:sldLayoutId id="2147483678" r:id="rId19"/>
    <p:sldLayoutId id="2147483675" r:id="rId20"/>
    <p:sldLayoutId id="2147483674" r:id="rId21"/>
    <p:sldLayoutId id="2147483673" r:id="rId22"/>
    <p:sldLayoutId id="2147483672" r:id="rId23"/>
    <p:sldLayoutId id="2147483671" r:id="rId24"/>
    <p:sldLayoutId id="2147483670" r:id="rId25"/>
    <p:sldLayoutId id="2147483677" r:id="rId26"/>
    <p:sldLayoutId id="2147483669" r:id="rId27"/>
    <p:sldLayoutId id="2147483667" r:id="rId28"/>
    <p:sldLayoutId id="2147483666" r:id="rId29"/>
    <p:sldLayoutId id="2147483665" r:id="rId30"/>
    <p:sldLayoutId id="2147483664" r:id="rId31"/>
    <p:sldLayoutId id="2147483663" r:id="rId32"/>
    <p:sldLayoutId id="2147483662" r:id="rId33"/>
    <p:sldLayoutId id="2147483661" r:id="rId34"/>
    <p:sldLayoutId id="2147483656" r:id="rId35"/>
    <p:sldLayoutId id="2147483657" r:id="rId36"/>
    <p:sldLayoutId id="2147483658" r:id="rId37"/>
    <p:sldLayoutId id="2147483659" r:id="rId38"/>
    <p:sldLayoutId id="2147483668" r:id="rId39"/>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8.xml"/></Relationships>
</file>

<file path=ppt/slides/_rels/slide1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3.jpeg"/><Relationship Id="rId1" Type="http://schemas.openxmlformats.org/officeDocument/2006/relationships/slideLayout" Target="../slideLayouts/slideLayout9.xml"/></Relationships>
</file>

<file path=ppt/slides/_rels/slide1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3.jpeg"/><Relationship Id="rId1" Type="http://schemas.openxmlformats.org/officeDocument/2006/relationships/slideLayout" Target="../slideLayouts/slideLayout9.xml"/></Relationships>
</file>

<file path=ppt/slides/_rels/slide1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3.jpeg"/><Relationship Id="rId1" Type="http://schemas.openxmlformats.org/officeDocument/2006/relationships/slideLayout" Target="../slideLayouts/slideLayout9.xml"/></Relationships>
</file>

<file path=ppt/slides/_rels/slide1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3.jpeg"/><Relationship Id="rId1" Type="http://schemas.openxmlformats.org/officeDocument/2006/relationships/slideLayout" Target="../slideLayouts/slideLayout9.xml"/></Relationships>
</file>

<file path=ppt/slides/_rels/slide1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3.jpeg"/><Relationship Id="rId1" Type="http://schemas.openxmlformats.org/officeDocument/2006/relationships/slideLayout" Target="../slideLayouts/slideLayout9.xml"/></Relationships>
</file>

<file path=ppt/slides/_rels/slide1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3.jpeg"/><Relationship Id="rId1" Type="http://schemas.openxmlformats.org/officeDocument/2006/relationships/slideLayout" Target="../slideLayouts/slideLayout9.xml"/></Relationships>
</file>

<file path=ppt/slides/_rels/slide1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3.jpeg"/><Relationship Id="rId1" Type="http://schemas.openxmlformats.org/officeDocument/2006/relationships/slideLayout" Target="../slideLayouts/slideLayout9.xml"/></Relationships>
</file>

<file path=ppt/slides/_rels/slide1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3.jpeg"/><Relationship Id="rId1" Type="http://schemas.openxmlformats.org/officeDocument/2006/relationships/slideLayout" Target="../slideLayouts/slideLayout9.xml"/></Relationships>
</file>

<file path=ppt/slides/_rels/slide1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3.jpeg"/><Relationship Id="rId1" Type="http://schemas.openxmlformats.org/officeDocument/2006/relationships/slideLayout" Target="../slideLayouts/slideLayout9.xml"/></Relationships>
</file>

<file path=ppt/slides/_rels/slide1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3.jpeg"/><Relationship Id="rId1" Type="http://schemas.openxmlformats.org/officeDocument/2006/relationships/slideLayout" Target="../slideLayouts/slideLayout9.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3.jpeg"/><Relationship Id="rId1" Type="http://schemas.openxmlformats.org/officeDocument/2006/relationships/slideLayout" Target="../slideLayouts/slideLayout9.xml"/></Relationships>
</file>

<file path=ppt/slides/_rels/slide2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3.jpeg"/><Relationship Id="rId1" Type="http://schemas.openxmlformats.org/officeDocument/2006/relationships/slideLayout" Target="../slideLayouts/slideLayout9.xml"/></Relationships>
</file>

<file path=ppt/slides/_rels/slide2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3.jpeg"/><Relationship Id="rId1" Type="http://schemas.openxmlformats.org/officeDocument/2006/relationships/slideLayout" Target="../slideLayouts/slideLayout9.xml"/></Relationships>
</file>

<file path=ppt/slides/_rels/slide2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3.jpeg"/><Relationship Id="rId1" Type="http://schemas.openxmlformats.org/officeDocument/2006/relationships/slideLayout" Target="../slideLayouts/slideLayout9.xml"/></Relationships>
</file>

<file path=ppt/slides/_rels/slide2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3.jpeg"/><Relationship Id="rId1" Type="http://schemas.openxmlformats.org/officeDocument/2006/relationships/slideLayout" Target="../slideLayouts/slideLayout9.xml"/></Relationships>
</file>

<file path=ppt/slides/_rels/slide2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3.jpeg"/><Relationship Id="rId1" Type="http://schemas.openxmlformats.org/officeDocument/2006/relationships/slideLayout" Target="../slideLayouts/slideLayout9.xml"/></Relationships>
</file>

<file path=ppt/slides/_rels/slide2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3.jpeg"/><Relationship Id="rId1" Type="http://schemas.openxmlformats.org/officeDocument/2006/relationships/slideLayout" Target="../slideLayouts/slideLayout9.xml"/></Relationships>
</file>

<file path=ppt/slides/_rels/slide2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3.jpeg"/><Relationship Id="rId1" Type="http://schemas.openxmlformats.org/officeDocument/2006/relationships/slideLayout" Target="../slideLayouts/slideLayout9.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3.jpeg"/><Relationship Id="rId1" Type="http://schemas.openxmlformats.org/officeDocument/2006/relationships/slideLayout" Target="../slideLayouts/slideLayout9.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3.jpeg"/><Relationship Id="rId1" Type="http://schemas.openxmlformats.org/officeDocument/2006/relationships/slideLayout" Target="../slideLayouts/slideLayout9.xml"/></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3.jpeg"/><Relationship Id="rId1" Type="http://schemas.openxmlformats.org/officeDocument/2006/relationships/slideLayout" Target="../slideLayouts/slideLayout9.xml"/></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3.jpeg"/><Relationship Id="rId1" Type="http://schemas.openxmlformats.org/officeDocument/2006/relationships/slideLayout" Target="../slideLayouts/slideLayout9.xml"/></Relationships>
</file>

<file path=ppt/slides/_rels/slide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3.jpeg"/><Relationship Id="rId1" Type="http://schemas.openxmlformats.org/officeDocument/2006/relationships/slideLayout" Target="../slideLayouts/slideLayout9.xml"/></Relationships>
</file>

<file path=ppt/slides/_rels/slide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3.jpeg"/><Relationship Id="rId1" Type="http://schemas.openxmlformats.org/officeDocument/2006/relationships/slideLayout" Target="../slideLayouts/slideLayout9.xml"/></Relationships>
</file>

<file path=ppt/slides/_rels/slide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3.jpeg"/><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Placeholder 3">
            <a:extLst>
              <a:ext uri="{FF2B5EF4-FFF2-40B4-BE49-F238E27FC236}">
                <a16:creationId xmlns:a16="http://schemas.microsoft.com/office/drawing/2014/main" id="{F0FDDD61-D782-344D-BC07-3FA1F94C6CCB}"/>
              </a:ext>
            </a:extLst>
          </p:cNvPr>
          <p:cNvPicPr>
            <a:picLocks noGrp="1" noChangeAspect="1"/>
          </p:cNvPicPr>
          <p:nvPr>
            <p:ph type="pic" sz="quarter" idx="10"/>
          </p:nvPr>
        </p:nvPicPr>
        <p:blipFill>
          <a:blip r:embed="rId2" cstate="print">
            <a:extLst>
              <a:ext uri="{28A0092B-C50C-407E-A947-70E740481C1C}">
                <a14:useLocalDpi xmlns:a14="http://schemas.microsoft.com/office/drawing/2010/main" val="0"/>
              </a:ext>
            </a:extLst>
          </a:blip>
          <a:srcRect t="6459" b="6459"/>
          <a:stretch>
            <a:fillRect/>
          </a:stretch>
        </p:blipFill>
        <p:spPr>
          <a:xfrm>
            <a:off x="5579117" y="1714500"/>
            <a:ext cx="4627428" cy="2924080"/>
          </a:xfrm>
        </p:spPr>
      </p:pic>
      <p:sp>
        <p:nvSpPr>
          <p:cNvPr id="5" name="Freeform 5">
            <a:extLst>
              <a:ext uri="{FF2B5EF4-FFF2-40B4-BE49-F238E27FC236}">
                <a16:creationId xmlns:a16="http://schemas.microsoft.com/office/drawing/2014/main" id="{AB714BC7-AF89-B44B-B83A-72D407166244}"/>
              </a:ext>
            </a:extLst>
          </p:cNvPr>
          <p:cNvSpPr>
            <a:spLocks/>
          </p:cNvSpPr>
          <p:nvPr/>
        </p:nvSpPr>
        <p:spPr bwMode="auto">
          <a:xfrm>
            <a:off x="0" y="0"/>
            <a:ext cx="4299171" cy="6858000"/>
          </a:xfrm>
          <a:custGeom>
            <a:avLst/>
            <a:gdLst>
              <a:gd name="T0" fmla="*/ 0 w 722"/>
              <a:gd name="T1" fmla="*/ 0 h 796"/>
              <a:gd name="T2" fmla="*/ 722 w 722"/>
              <a:gd name="T3" fmla="*/ 0 h 796"/>
              <a:gd name="T4" fmla="*/ 273 w 722"/>
              <a:gd name="T5" fmla="*/ 796 h 796"/>
              <a:gd name="T6" fmla="*/ 0 w 722"/>
              <a:gd name="T7" fmla="*/ 796 h 796"/>
              <a:gd name="T8" fmla="*/ 0 w 722"/>
              <a:gd name="T9" fmla="*/ 0 h 796"/>
            </a:gdLst>
            <a:ahLst/>
            <a:cxnLst>
              <a:cxn ang="0">
                <a:pos x="T0" y="T1"/>
              </a:cxn>
              <a:cxn ang="0">
                <a:pos x="T2" y="T3"/>
              </a:cxn>
              <a:cxn ang="0">
                <a:pos x="T4" y="T5"/>
              </a:cxn>
              <a:cxn ang="0">
                <a:pos x="T6" y="T7"/>
              </a:cxn>
              <a:cxn ang="0">
                <a:pos x="T8" y="T9"/>
              </a:cxn>
            </a:cxnLst>
            <a:rect l="0" t="0" r="r" b="b"/>
            <a:pathLst>
              <a:path w="722" h="796">
                <a:moveTo>
                  <a:pt x="0" y="0"/>
                </a:moveTo>
                <a:lnTo>
                  <a:pt x="722" y="0"/>
                </a:lnTo>
                <a:lnTo>
                  <a:pt x="273" y="796"/>
                </a:lnTo>
                <a:lnTo>
                  <a:pt x="0" y="796"/>
                </a:lnTo>
                <a:lnTo>
                  <a:pt x="0" y="0"/>
                </a:lnTo>
                <a:close/>
              </a:path>
            </a:pathLst>
          </a:custGeom>
          <a:solidFill>
            <a:srgbClr val="485160"/>
          </a:solidFill>
          <a:ln w="14288" cap="flat">
            <a:noFill/>
            <a:prstDash val="solid"/>
            <a:miter lim="800000"/>
            <a:headEnd/>
            <a:tailEnd/>
          </a:ln>
        </p:spPr>
        <p:txBody>
          <a:bodyPr vert="horz" wrap="square" lIns="91440" tIns="45720" rIns="91440" bIns="45720" numCol="1" anchor="t" anchorCtr="0" compatLnSpc="1">
            <a:prstTxWarp prst="textNoShape">
              <a:avLst/>
            </a:prstTxWarp>
          </a:bodyPr>
          <a:lstStyle/>
          <a:p>
            <a:endParaRPr lang="id-ID"/>
          </a:p>
        </p:txBody>
      </p:sp>
      <p:sp>
        <p:nvSpPr>
          <p:cNvPr id="6" name="TextBox 5">
            <a:extLst>
              <a:ext uri="{FF2B5EF4-FFF2-40B4-BE49-F238E27FC236}">
                <a16:creationId xmlns:a16="http://schemas.microsoft.com/office/drawing/2014/main" id="{51CB0940-94FF-2A4C-8E30-FFF8D28C16BE}"/>
              </a:ext>
            </a:extLst>
          </p:cNvPr>
          <p:cNvSpPr txBox="1"/>
          <p:nvPr/>
        </p:nvSpPr>
        <p:spPr>
          <a:xfrm>
            <a:off x="231152" y="1207408"/>
            <a:ext cx="2927404" cy="646331"/>
          </a:xfrm>
          <a:prstGeom prst="rect">
            <a:avLst/>
          </a:prstGeom>
          <a:noFill/>
        </p:spPr>
        <p:txBody>
          <a:bodyPr wrap="none" rtlCol="0">
            <a:spAutoFit/>
          </a:bodyPr>
          <a:lstStyle/>
          <a:p>
            <a:r>
              <a:rPr lang="en-US" sz="3600" dirty="0">
                <a:solidFill>
                  <a:schemeClr val="bg1"/>
                </a:solidFill>
                <a:latin typeface="Lato" panose="020F0502020204030203" pitchFamily="34" charset="0"/>
                <a:ea typeface="Lato" panose="020F0502020204030203" pitchFamily="34" charset="0"/>
                <a:cs typeface="Lato" panose="020F0502020204030203" pitchFamily="34" charset="0"/>
              </a:rPr>
              <a:t>Call to Prayer</a:t>
            </a:r>
          </a:p>
        </p:txBody>
      </p:sp>
      <p:sp>
        <p:nvSpPr>
          <p:cNvPr id="8" name="TextBox 7">
            <a:extLst>
              <a:ext uri="{FF2B5EF4-FFF2-40B4-BE49-F238E27FC236}">
                <a16:creationId xmlns:a16="http://schemas.microsoft.com/office/drawing/2014/main" id="{7A9FB9C6-9970-2043-A40A-291EBB4D8DE8}"/>
              </a:ext>
            </a:extLst>
          </p:cNvPr>
          <p:cNvSpPr txBox="1"/>
          <p:nvPr/>
        </p:nvSpPr>
        <p:spPr>
          <a:xfrm>
            <a:off x="561433" y="4247778"/>
            <a:ext cx="1712328" cy="400110"/>
          </a:xfrm>
          <a:prstGeom prst="rect">
            <a:avLst/>
          </a:prstGeom>
          <a:noFill/>
        </p:spPr>
        <p:txBody>
          <a:bodyPr wrap="none" rtlCol="0">
            <a:spAutoFit/>
          </a:bodyPr>
          <a:lstStyle/>
          <a:p>
            <a:r>
              <a:rPr lang="id-ID" sz="2000" dirty="0">
                <a:solidFill>
                  <a:schemeClr val="bg1"/>
                </a:solidFill>
                <a:latin typeface="Lato" panose="020F0502020204030203" pitchFamily="34" charset="0"/>
                <a:ea typeface="Lato" panose="020F0502020204030203" pitchFamily="34" charset="0"/>
                <a:cs typeface="Lato" panose="020F0502020204030203" pitchFamily="34" charset="0"/>
              </a:rPr>
              <a:t>30 </a:t>
            </a:r>
            <a:r>
              <a:rPr lang="id-ID" sz="2000" dirty="0" err="1">
                <a:solidFill>
                  <a:schemeClr val="bg1"/>
                </a:solidFill>
                <a:latin typeface="Lato" panose="020F0502020204030203" pitchFamily="34" charset="0"/>
                <a:ea typeface="Lato" panose="020F0502020204030203" pitchFamily="34" charset="0"/>
                <a:cs typeface="Lato" panose="020F0502020204030203" pitchFamily="34" charset="0"/>
              </a:rPr>
              <a:t>June</a:t>
            </a:r>
            <a:r>
              <a:rPr lang="id-ID" sz="2000" dirty="0">
                <a:solidFill>
                  <a:schemeClr val="bg1"/>
                </a:solidFill>
                <a:latin typeface="Lato" panose="020F0502020204030203" pitchFamily="34" charset="0"/>
                <a:ea typeface="Lato" panose="020F0502020204030203" pitchFamily="34" charset="0"/>
                <a:cs typeface="Lato" panose="020F0502020204030203" pitchFamily="34" charset="0"/>
              </a:rPr>
              <a:t> 2022</a:t>
            </a:r>
          </a:p>
        </p:txBody>
      </p:sp>
      <p:pic>
        <p:nvPicPr>
          <p:cNvPr id="7" name="Picture 6" descr="Chart, treemap chart&#10;&#10;Description automatically generated">
            <a:extLst>
              <a:ext uri="{FF2B5EF4-FFF2-40B4-BE49-F238E27FC236}">
                <a16:creationId xmlns:a16="http://schemas.microsoft.com/office/drawing/2014/main" id="{A87F85DC-8425-7B4A-8C52-2E2E921DD18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87127" y="2337910"/>
            <a:ext cx="2015454" cy="1346323"/>
          </a:xfrm>
          <a:prstGeom prst="rect">
            <a:avLst/>
          </a:prstGeom>
        </p:spPr>
      </p:pic>
      <p:sp>
        <p:nvSpPr>
          <p:cNvPr id="9" name="Rectangle 8">
            <a:extLst>
              <a:ext uri="{FF2B5EF4-FFF2-40B4-BE49-F238E27FC236}">
                <a16:creationId xmlns:a16="http://schemas.microsoft.com/office/drawing/2014/main" id="{41BCCF40-BCDE-1C46-BDDD-2B594AB4390E}"/>
              </a:ext>
            </a:extLst>
          </p:cNvPr>
          <p:cNvSpPr/>
          <p:nvPr/>
        </p:nvSpPr>
        <p:spPr>
          <a:xfrm>
            <a:off x="184623" y="400071"/>
            <a:ext cx="3454792" cy="646331"/>
          </a:xfrm>
          <a:prstGeom prst="rect">
            <a:avLst/>
          </a:prstGeom>
        </p:spPr>
        <p:txBody>
          <a:bodyPr wrap="none">
            <a:spAutoFit/>
          </a:bodyPr>
          <a:lstStyle/>
          <a:p>
            <a:r>
              <a:rPr lang="fr-FR" sz="3600" dirty="0">
                <a:solidFill>
                  <a:schemeClr val="bg1"/>
                </a:solidFill>
                <a:latin typeface="Lato" panose="020F0502020204030203" pitchFamily="34" charset="77"/>
              </a:rPr>
              <a:t>Appel à la prière</a:t>
            </a:r>
            <a:endParaRPr lang="en-US" sz="3600" dirty="0">
              <a:solidFill>
                <a:schemeClr val="bg1"/>
              </a:solidFill>
              <a:latin typeface="Lato" panose="020F0502020204030203" pitchFamily="34" charset="77"/>
            </a:endParaRPr>
          </a:p>
        </p:txBody>
      </p:sp>
    </p:spTree>
    <p:extLst>
      <p:ext uri="{BB962C8B-B14F-4D97-AF65-F5344CB8AC3E}">
        <p14:creationId xmlns:p14="http://schemas.microsoft.com/office/powerpoint/2010/main" val="6879899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 name="Picture 14">
            <a:extLst>
              <a:ext uri="{FF2B5EF4-FFF2-40B4-BE49-F238E27FC236}">
                <a16:creationId xmlns:a16="http://schemas.microsoft.com/office/drawing/2014/main" id="{D158BF33-24C0-0F4A-8609-642C2E95D823}"/>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82200" y="5796954"/>
            <a:ext cx="1119491" cy="812180"/>
          </a:xfrm>
          <a:prstGeom prst="rect">
            <a:avLst/>
          </a:prstGeom>
        </p:spPr>
      </p:pic>
      <p:sp>
        <p:nvSpPr>
          <p:cNvPr id="19" name="TextBox 18">
            <a:extLst>
              <a:ext uri="{FF2B5EF4-FFF2-40B4-BE49-F238E27FC236}">
                <a16:creationId xmlns:a16="http://schemas.microsoft.com/office/drawing/2014/main" id="{CE0F07FD-F991-7340-A873-4FF4DE610E69}"/>
              </a:ext>
            </a:extLst>
          </p:cNvPr>
          <p:cNvSpPr txBox="1"/>
          <p:nvPr/>
        </p:nvSpPr>
        <p:spPr>
          <a:xfrm>
            <a:off x="557274" y="1380712"/>
            <a:ext cx="8754892" cy="1015663"/>
          </a:xfrm>
          <a:prstGeom prst="rect">
            <a:avLst/>
          </a:prstGeom>
          <a:noFill/>
        </p:spPr>
        <p:txBody>
          <a:bodyPr wrap="square" rtlCol="0">
            <a:spAutoFit/>
          </a:bodyPr>
          <a:lstStyle/>
          <a:p>
            <a:pPr algn="ctr"/>
            <a:r>
              <a:rPr lang="en-US" sz="6000" dirty="0" err="1">
                <a:solidFill>
                  <a:srgbClr val="C00000"/>
                </a:solidFill>
              </a:rPr>
              <a:t>Sujets</a:t>
            </a:r>
            <a:r>
              <a:rPr lang="en-US" sz="6000" dirty="0">
                <a:solidFill>
                  <a:srgbClr val="C00000"/>
                </a:solidFill>
              </a:rPr>
              <a:t> de </a:t>
            </a:r>
            <a:r>
              <a:rPr lang="en-US" sz="6000" dirty="0" err="1">
                <a:solidFill>
                  <a:srgbClr val="C00000"/>
                </a:solidFill>
              </a:rPr>
              <a:t>prière</a:t>
            </a:r>
            <a:endParaRPr lang="en-US" sz="6000" dirty="0">
              <a:solidFill>
                <a:srgbClr val="C00000"/>
              </a:solidFill>
            </a:endParaRPr>
          </a:p>
        </p:txBody>
      </p:sp>
      <p:sp>
        <p:nvSpPr>
          <p:cNvPr id="6" name="Freeform 5">
            <a:extLst>
              <a:ext uri="{FF2B5EF4-FFF2-40B4-BE49-F238E27FC236}">
                <a16:creationId xmlns:a16="http://schemas.microsoft.com/office/drawing/2014/main" id="{F6956A3C-A4A4-4D4D-A806-F1B4524628BB}"/>
              </a:ext>
            </a:extLst>
          </p:cNvPr>
          <p:cNvSpPr>
            <a:spLocks/>
          </p:cNvSpPr>
          <p:nvPr/>
        </p:nvSpPr>
        <p:spPr bwMode="auto">
          <a:xfrm flipH="1">
            <a:off x="8567749" y="0"/>
            <a:ext cx="3624249" cy="6877456"/>
          </a:xfrm>
          <a:custGeom>
            <a:avLst/>
            <a:gdLst>
              <a:gd name="T0" fmla="*/ 220 w 297"/>
              <a:gd name="T1" fmla="*/ 0 h 400"/>
              <a:gd name="T2" fmla="*/ 297 w 297"/>
              <a:gd name="T3" fmla="*/ 0 h 400"/>
              <a:gd name="T4" fmla="*/ 62 w 297"/>
              <a:gd name="T5" fmla="*/ 400 h 400"/>
              <a:gd name="T6" fmla="*/ 0 w 297"/>
              <a:gd name="T7" fmla="*/ 400 h 400"/>
              <a:gd name="T8" fmla="*/ 220 w 297"/>
              <a:gd name="T9" fmla="*/ 0 h 400"/>
            </a:gdLst>
            <a:ahLst/>
            <a:cxnLst>
              <a:cxn ang="0">
                <a:pos x="T0" y="T1"/>
              </a:cxn>
              <a:cxn ang="0">
                <a:pos x="T2" y="T3"/>
              </a:cxn>
              <a:cxn ang="0">
                <a:pos x="T4" y="T5"/>
              </a:cxn>
              <a:cxn ang="0">
                <a:pos x="T6" y="T7"/>
              </a:cxn>
              <a:cxn ang="0">
                <a:pos x="T8" y="T9"/>
              </a:cxn>
            </a:cxnLst>
            <a:rect l="0" t="0" r="r" b="b"/>
            <a:pathLst>
              <a:path w="297" h="400">
                <a:moveTo>
                  <a:pt x="220" y="0"/>
                </a:moveTo>
                <a:lnTo>
                  <a:pt x="297" y="0"/>
                </a:lnTo>
                <a:lnTo>
                  <a:pt x="62" y="400"/>
                </a:lnTo>
                <a:lnTo>
                  <a:pt x="0" y="400"/>
                </a:lnTo>
                <a:lnTo>
                  <a:pt x="220" y="0"/>
                </a:lnTo>
                <a:close/>
              </a:path>
            </a:pathLst>
          </a:custGeom>
          <a:solidFill>
            <a:srgbClr val="E1B54B"/>
          </a:solidFill>
          <a:ln w="15875" cap="flat">
            <a:noFill/>
            <a:prstDash val="solid"/>
            <a:miter lim="800000"/>
            <a:headEnd/>
            <a:tailEnd/>
          </a:ln>
        </p:spPr>
        <p:txBody>
          <a:bodyPr vert="horz" wrap="square" lIns="91440" tIns="45720" rIns="91440" bIns="45720" numCol="1" anchor="t" anchorCtr="0" compatLnSpc="1">
            <a:prstTxWarp prst="textNoShape">
              <a:avLst/>
            </a:prstTxWarp>
          </a:bodyPr>
          <a:lstStyle/>
          <a:p>
            <a:endParaRPr lang="id-ID"/>
          </a:p>
        </p:txBody>
      </p:sp>
      <p:pic>
        <p:nvPicPr>
          <p:cNvPr id="7" name="Picture 6">
            <a:extLst>
              <a:ext uri="{FF2B5EF4-FFF2-40B4-BE49-F238E27FC236}">
                <a16:creationId xmlns:a16="http://schemas.microsoft.com/office/drawing/2014/main" id="{B51D71BB-688D-C54F-98C5-00F483C16E3B}"/>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258256" y="224510"/>
            <a:ext cx="1730841" cy="1156202"/>
          </a:xfrm>
          <a:prstGeom prst="rect">
            <a:avLst/>
          </a:prstGeom>
        </p:spPr>
      </p:pic>
      <p:sp>
        <p:nvSpPr>
          <p:cNvPr id="8" name="TextBox 7">
            <a:extLst>
              <a:ext uri="{FF2B5EF4-FFF2-40B4-BE49-F238E27FC236}">
                <a16:creationId xmlns:a16="http://schemas.microsoft.com/office/drawing/2014/main" id="{AA38D387-D3C4-BB47-9CA2-6151D1870613}"/>
              </a:ext>
            </a:extLst>
          </p:cNvPr>
          <p:cNvSpPr txBox="1"/>
          <p:nvPr/>
        </p:nvSpPr>
        <p:spPr>
          <a:xfrm>
            <a:off x="557274" y="3429000"/>
            <a:ext cx="8754892" cy="1015663"/>
          </a:xfrm>
          <a:prstGeom prst="rect">
            <a:avLst/>
          </a:prstGeom>
          <a:noFill/>
        </p:spPr>
        <p:txBody>
          <a:bodyPr wrap="square" rtlCol="0">
            <a:spAutoFit/>
          </a:bodyPr>
          <a:lstStyle/>
          <a:p>
            <a:pPr algn="ctr"/>
            <a:r>
              <a:rPr lang="en-US" sz="6000" dirty="0"/>
              <a:t>Prayer Topics</a:t>
            </a:r>
          </a:p>
        </p:txBody>
      </p:sp>
      <p:cxnSp>
        <p:nvCxnSpPr>
          <p:cNvPr id="9" name="Straight Connector 8">
            <a:extLst>
              <a:ext uri="{FF2B5EF4-FFF2-40B4-BE49-F238E27FC236}">
                <a16:creationId xmlns:a16="http://schemas.microsoft.com/office/drawing/2014/main" id="{4B7ECAEC-6EC3-4C4F-90D2-166B4B5A8A8D}"/>
              </a:ext>
            </a:extLst>
          </p:cNvPr>
          <p:cNvCxnSpPr/>
          <p:nvPr/>
        </p:nvCxnSpPr>
        <p:spPr>
          <a:xfrm>
            <a:off x="557274" y="3034145"/>
            <a:ext cx="8573826" cy="0"/>
          </a:xfrm>
          <a:prstGeom prst="line">
            <a:avLst/>
          </a:prstGeom>
          <a:ln>
            <a:solidFill>
              <a:schemeClr val="accent6">
                <a:lumMod val="75000"/>
              </a:schemeClr>
            </a:solidFill>
          </a:ln>
        </p:spPr>
        <p:style>
          <a:lnRef idx="3">
            <a:schemeClr val="dk1"/>
          </a:lnRef>
          <a:fillRef idx="0">
            <a:schemeClr val="dk1"/>
          </a:fillRef>
          <a:effectRef idx="2">
            <a:schemeClr val="dk1"/>
          </a:effectRef>
          <a:fontRef idx="minor">
            <a:schemeClr val="tx1"/>
          </a:fontRef>
        </p:style>
      </p:cxnSp>
    </p:spTree>
    <p:extLst>
      <p:ext uri="{BB962C8B-B14F-4D97-AF65-F5344CB8AC3E}">
        <p14:creationId xmlns:p14="http://schemas.microsoft.com/office/powerpoint/2010/main" val="167860724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 name="Picture 14">
            <a:extLst>
              <a:ext uri="{FF2B5EF4-FFF2-40B4-BE49-F238E27FC236}">
                <a16:creationId xmlns:a16="http://schemas.microsoft.com/office/drawing/2014/main" id="{D158BF33-24C0-0F4A-8609-642C2E95D823}"/>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748253" y="5835865"/>
            <a:ext cx="1119491" cy="812180"/>
          </a:xfrm>
          <a:prstGeom prst="rect">
            <a:avLst/>
          </a:prstGeom>
        </p:spPr>
      </p:pic>
      <p:sp>
        <p:nvSpPr>
          <p:cNvPr id="17" name="Freeform 16">
            <a:extLst>
              <a:ext uri="{FF2B5EF4-FFF2-40B4-BE49-F238E27FC236}">
                <a16:creationId xmlns:a16="http://schemas.microsoft.com/office/drawing/2014/main" id="{6DC9E729-FB32-7340-8994-ED20D17E650E}"/>
              </a:ext>
            </a:extLst>
          </p:cNvPr>
          <p:cNvSpPr>
            <a:spLocks/>
          </p:cNvSpPr>
          <p:nvPr/>
        </p:nvSpPr>
        <p:spPr bwMode="auto">
          <a:xfrm>
            <a:off x="0" y="0"/>
            <a:ext cx="3929974" cy="6858000"/>
          </a:xfrm>
          <a:custGeom>
            <a:avLst/>
            <a:gdLst>
              <a:gd name="T0" fmla="*/ 0 w 245"/>
              <a:gd name="T1" fmla="*/ 298 h 405"/>
              <a:gd name="T2" fmla="*/ 172 w 245"/>
              <a:gd name="T3" fmla="*/ 0 h 405"/>
              <a:gd name="T4" fmla="*/ 245 w 245"/>
              <a:gd name="T5" fmla="*/ 0 h 405"/>
              <a:gd name="T6" fmla="*/ 0 w 245"/>
              <a:gd name="T7" fmla="*/ 405 h 405"/>
              <a:gd name="T8" fmla="*/ 0 w 245"/>
              <a:gd name="T9" fmla="*/ 298 h 405"/>
            </a:gdLst>
            <a:ahLst/>
            <a:cxnLst>
              <a:cxn ang="0">
                <a:pos x="T0" y="T1"/>
              </a:cxn>
              <a:cxn ang="0">
                <a:pos x="T2" y="T3"/>
              </a:cxn>
              <a:cxn ang="0">
                <a:pos x="T4" y="T5"/>
              </a:cxn>
              <a:cxn ang="0">
                <a:pos x="T6" y="T7"/>
              </a:cxn>
              <a:cxn ang="0">
                <a:pos x="T8" y="T9"/>
              </a:cxn>
            </a:cxnLst>
            <a:rect l="0" t="0" r="r" b="b"/>
            <a:pathLst>
              <a:path w="245" h="405">
                <a:moveTo>
                  <a:pt x="0" y="298"/>
                </a:moveTo>
                <a:lnTo>
                  <a:pt x="172" y="0"/>
                </a:lnTo>
                <a:lnTo>
                  <a:pt x="245" y="0"/>
                </a:lnTo>
                <a:lnTo>
                  <a:pt x="0" y="405"/>
                </a:lnTo>
                <a:lnTo>
                  <a:pt x="0" y="298"/>
                </a:lnTo>
                <a:close/>
              </a:path>
            </a:pathLst>
          </a:custGeom>
          <a:solidFill>
            <a:srgbClr val="E1B54B"/>
          </a:solidFill>
          <a:ln>
            <a:noFill/>
          </a:ln>
        </p:spPr>
        <p:txBody>
          <a:bodyPr vert="horz" wrap="square" lIns="91440" tIns="45720" rIns="91440" bIns="45720" numCol="1" anchor="t" anchorCtr="0" compatLnSpc="1">
            <a:prstTxWarp prst="textNoShape">
              <a:avLst/>
            </a:prstTxWarp>
          </a:bodyPr>
          <a:lstStyle/>
          <a:p>
            <a:endParaRPr lang="id-ID"/>
          </a:p>
        </p:txBody>
      </p:sp>
      <p:sp>
        <p:nvSpPr>
          <p:cNvPr id="19" name="TextBox 18">
            <a:extLst>
              <a:ext uri="{FF2B5EF4-FFF2-40B4-BE49-F238E27FC236}">
                <a16:creationId xmlns:a16="http://schemas.microsoft.com/office/drawing/2014/main" id="{CE0F07FD-F991-7340-A873-4FF4DE610E69}"/>
              </a:ext>
            </a:extLst>
          </p:cNvPr>
          <p:cNvSpPr txBox="1"/>
          <p:nvPr/>
        </p:nvSpPr>
        <p:spPr>
          <a:xfrm>
            <a:off x="2961668" y="1864557"/>
            <a:ext cx="8754892" cy="830997"/>
          </a:xfrm>
          <a:prstGeom prst="rect">
            <a:avLst/>
          </a:prstGeom>
          <a:noFill/>
        </p:spPr>
        <p:txBody>
          <a:bodyPr wrap="square" rtlCol="0">
            <a:spAutoFit/>
          </a:bodyPr>
          <a:lstStyle/>
          <a:p>
            <a:pPr algn="ctr"/>
            <a:r>
              <a:rPr lang="en-US" sz="4800" dirty="0">
                <a:solidFill>
                  <a:srgbClr val="00B050"/>
                </a:solidFill>
              </a:rPr>
              <a:t>Pour la nation</a:t>
            </a:r>
          </a:p>
        </p:txBody>
      </p:sp>
      <p:pic>
        <p:nvPicPr>
          <p:cNvPr id="6" name="Picture 5">
            <a:extLst>
              <a:ext uri="{FF2B5EF4-FFF2-40B4-BE49-F238E27FC236}">
                <a16:creationId xmlns:a16="http://schemas.microsoft.com/office/drawing/2014/main" id="{54412897-9485-4942-825D-409E390FC0E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34146" y="202767"/>
            <a:ext cx="1730841" cy="1156202"/>
          </a:xfrm>
          <a:prstGeom prst="rect">
            <a:avLst/>
          </a:prstGeom>
        </p:spPr>
      </p:pic>
      <p:sp>
        <p:nvSpPr>
          <p:cNvPr id="8" name="TextBox 7">
            <a:extLst>
              <a:ext uri="{FF2B5EF4-FFF2-40B4-BE49-F238E27FC236}">
                <a16:creationId xmlns:a16="http://schemas.microsoft.com/office/drawing/2014/main" id="{18C08330-2E2A-4A41-AFC4-9FB3DDC8D3A7}"/>
              </a:ext>
            </a:extLst>
          </p:cNvPr>
          <p:cNvSpPr txBox="1"/>
          <p:nvPr/>
        </p:nvSpPr>
        <p:spPr>
          <a:xfrm>
            <a:off x="2961668" y="3642462"/>
            <a:ext cx="8754892" cy="830997"/>
          </a:xfrm>
          <a:prstGeom prst="rect">
            <a:avLst/>
          </a:prstGeom>
          <a:noFill/>
        </p:spPr>
        <p:txBody>
          <a:bodyPr wrap="square" rtlCol="0">
            <a:spAutoFit/>
          </a:bodyPr>
          <a:lstStyle/>
          <a:p>
            <a:pPr algn="ctr"/>
            <a:r>
              <a:rPr lang="en-US" sz="4800" dirty="0"/>
              <a:t>For the Nation</a:t>
            </a:r>
          </a:p>
        </p:txBody>
      </p:sp>
      <p:cxnSp>
        <p:nvCxnSpPr>
          <p:cNvPr id="7" name="Straight Connector 6">
            <a:extLst>
              <a:ext uri="{FF2B5EF4-FFF2-40B4-BE49-F238E27FC236}">
                <a16:creationId xmlns:a16="http://schemas.microsoft.com/office/drawing/2014/main" id="{7B013B61-4BBB-1141-9C37-BDD79F9BC1C8}"/>
              </a:ext>
            </a:extLst>
          </p:cNvPr>
          <p:cNvCxnSpPr/>
          <p:nvPr/>
        </p:nvCxnSpPr>
        <p:spPr>
          <a:xfrm>
            <a:off x="3293918" y="3158836"/>
            <a:ext cx="8573826" cy="0"/>
          </a:xfrm>
          <a:prstGeom prst="line">
            <a:avLst/>
          </a:prstGeom>
          <a:ln>
            <a:solidFill>
              <a:schemeClr val="accent6">
                <a:lumMod val="75000"/>
              </a:schemeClr>
            </a:solidFill>
          </a:ln>
        </p:spPr>
        <p:style>
          <a:lnRef idx="3">
            <a:schemeClr val="dk1"/>
          </a:lnRef>
          <a:fillRef idx="0">
            <a:schemeClr val="dk1"/>
          </a:fillRef>
          <a:effectRef idx="2">
            <a:schemeClr val="dk1"/>
          </a:effectRef>
          <a:fontRef idx="minor">
            <a:schemeClr val="tx1"/>
          </a:fontRef>
        </p:style>
      </p:cxnSp>
    </p:spTree>
    <p:extLst>
      <p:ext uri="{BB962C8B-B14F-4D97-AF65-F5344CB8AC3E}">
        <p14:creationId xmlns:p14="http://schemas.microsoft.com/office/powerpoint/2010/main" val="71953538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 name="Picture 14">
            <a:extLst>
              <a:ext uri="{FF2B5EF4-FFF2-40B4-BE49-F238E27FC236}">
                <a16:creationId xmlns:a16="http://schemas.microsoft.com/office/drawing/2014/main" id="{D158BF33-24C0-0F4A-8609-642C2E95D823}"/>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748253" y="5835865"/>
            <a:ext cx="1119491" cy="812180"/>
          </a:xfrm>
          <a:prstGeom prst="rect">
            <a:avLst/>
          </a:prstGeom>
        </p:spPr>
      </p:pic>
      <p:sp>
        <p:nvSpPr>
          <p:cNvPr id="17" name="Freeform 16">
            <a:extLst>
              <a:ext uri="{FF2B5EF4-FFF2-40B4-BE49-F238E27FC236}">
                <a16:creationId xmlns:a16="http://schemas.microsoft.com/office/drawing/2014/main" id="{6DC9E729-FB32-7340-8994-ED20D17E650E}"/>
              </a:ext>
            </a:extLst>
          </p:cNvPr>
          <p:cNvSpPr>
            <a:spLocks/>
          </p:cNvSpPr>
          <p:nvPr/>
        </p:nvSpPr>
        <p:spPr bwMode="auto">
          <a:xfrm>
            <a:off x="0" y="0"/>
            <a:ext cx="3929974" cy="6858000"/>
          </a:xfrm>
          <a:custGeom>
            <a:avLst/>
            <a:gdLst>
              <a:gd name="T0" fmla="*/ 0 w 245"/>
              <a:gd name="T1" fmla="*/ 298 h 405"/>
              <a:gd name="T2" fmla="*/ 172 w 245"/>
              <a:gd name="T3" fmla="*/ 0 h 405"/>
              <a:gd name="T4" fmla="*/ 245 w 245"/>
              <a:gd name="T5" fmla="*/ 0 h 405"/>
              <a:gd name="T6" fmla="*/ 0 w 245"/>
              <a:gd name="T7" fmla="*/ 405 h 405"/>
              <a:gd name="T8" fmla="*/ 0 w 245"/>
              <a:gd name="T9" fmla="*/ 298 h 405"/>
            </a:gdLst>
            <a:ahLst/>
            <a:cxnLst>
              <a:cxn ang="0">
                <a:pos x="T0" y="T1"/>
              </a:cxn>
              <a:cxn ang="0">
                <a:pos x="T2" y="T3"/>
              </a:cxn>
              <a:cxn ang="0">
                <a:pos x="T4" y="T5"/>
              </a:cxn>
              <a:cxn ang="0">
                <a:pos x="T6" y="T7"/>
              </a:cxn>
              <a:cxn ang="0">
                <a:pos x="T8" y="T9"/>
              </a:cxn>
            </a:cxnLst>
            <a:rect l="0" t="0" r="r" b="b"/>
            <a:pathLst>
              <a:path w="245" h="405">
                <a:moveTo>
                  <a:pt x="0" y="298"/>
                </a:moveTo>
                <a:lnTo>
                  <a:pt x="172" y="0"/>
                </a:lnTo>
                <a:lnTo>
                  <a:pt x="245" y="0"/>
                </a:lnTo>
                <a:lnTo>
                  <a:pt x="0" y="405"/>
                </a:lnTo>
                <a:lnTo>
                  <a:pt x="0" y="298"/>
                </a:lnTo>
                <a:close/>
              </a:path>
            </a:pathLst>
          </a:custGeom>
          <a:solidFill>
            <a:srgbClr val="E1B54B"/>
          </a:solidFill>
          <a:ln>
            <a:noFill/>
          </a:ln>
        </p:spPr>
        <p:txBody>
          <a:bodyPr vert="horz" wrap="square" lIns="91440" tIns="45720" rIns="91440" bIns="45720" numCol="1" anchor="t" anchorCtr="0" compatLnSpc="1">
            <a:prstTxWarp prst="textNoShape">
              <a:avLst/>
            </a:prstTxWarp>
          </a:bodyPr>
          <a:lstStyle/>
          <a:p>
            <a:endParaRPr lang="id-ID"/>
          </a:p>
        </p:txBody>
      </p:sp>
      <p:pic>
        <p:nvPicPr>
          <p:cNvPr id="6" name="Picture 5">
            <a:extLst>
              <a:ext uri="{FF2B5EF4-FFF2-40B4-BE49-F238E27FC236}">
                <a16:creationId xmlns:a16="http://schemas.microsoft.com/office/drawing/2014/main" id="{54412897-9485-4942-825D-409E390FC0E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34146" y="202767"/>
            <a:ext cx="1730841" cy="1156202"/>
          </a:xfrm>
          <a:prstGeom prst="rect">
            <a:avLst/>
          </a:prstGeom>
        </p:spPr>
      </p:pic>
      <p:sp>
        <p:nvSpPr>
          <p:cNvPr id="2" name="Rectangle 1">
            <a:extLst>
              <a:ext uri="{FF2B5EF4-FFF2-40B4-BE49-F238E27FC236}">
                <a16:creationId xmlns:a16="http://schemas.microsoft.com/office/drawing/2014/main" id="{15F0B771-7162-7A4E-8985-9CDD6CBEE030}"/>
              </a:ext>
            </a:extLst>
          </p:cNvPr>
          <p:cNvSpPr/>
          <p:nvPr/>
        </p:nvSpPr>
        <p:spPr>
          <a:xfrm>
            <a:off x="3683541" y="104978"/>
            <a:ext cx="8754892" cy="3539430"/>
          </a:xfrm>
          <a:prstGeom prst="rect">
            <a:avLst/>
          </a:prstGeom>
        </p:spPr>
        <p:txBody>
          <a:bodyPr wrap="square">
            <a:spAutoFit/>
          </a:bodyPr>
          <a:lstStyle/>
          <a:p>
            <a:pPr marL="457200" indent="-457200">
              <a:buFont typeface="Arial" panose="020B0604020202020204" pitchFamily="34" charset="0"/>
              <a:buChar char="•"/>
            </a:pPr>
            <a:r>
              <a:rPr lang="en-US" sz="3200" dirty="0" err="1">
                <a:solidFill>
                  <a:srgbClr val="C00000"/>
                </a:solidFill>
                <a:ea typeface="Times New Roman" panose="02020603050405020304" pitchFamily="18" charset="0"/>
                <a:cs typeface="Times New Roman" panose="02020603050405020304" pitchFamily="18" charset="0"/>
              </a:rPr>
              <a:t>Priez</a:t>
            </a:r>
            <a:r>
              <a:rPr lang="en-US" sz="3200" dirty="0">
                <a:solidFill>
                  <a:srgbClr val="C00000"/>
                </a:solidFill>
                <a:ea typeface="Times New Roman" panose="02020603050405020304" pitchFamily="18" charset="0"/>
                <a:cs typeface="Times New Roman" panose="02020603050405020304" pitchFamily="18" charset="0"/>
              </a:rPr>
              <a:t> pour le </a:t>
            </a:r>
            <a:r>
              <a:rPr lang="en-US" sz="3200" dirty="0" err="1">
                <a:solidFill>
                  <a:srgbClr val="C00000"/>
                </a:solidFill>
                <a:ea typeface="Times New Roman" panose="02020603050405020304" pitchFamily="18" charset="0"/>
                <a:cs typeface="Times New Roman" panose="02020603050405020304" pitchFamily="18" charset="0"/>
              </a:rPr>
              <a:t>climat</a:t>
            </a:r>
            <a:r>
              <a:rPr lang="en-US" sz="3200" dirty="0">
                <a:solidFill>
                  <a:srgbClr val="C00000"/>
                </a:solidFill>
                <a:ea typeface="Times New Roman" panose="02020603050405020304" pitchFamily="18" charset="0"/>
                <a:cs typeface="Times New Roman" panose="02020603050405020304" pitchFamily="18" charset="0"/>
              </a:rPr>
              <a:t> politique qui a beaucoup </a:t>
            </a:r>
            <a:r>
              <a:rPr lang="en-US" sz="3200" dirty="0" err="1">
                <a:solidFill>
                  <a:srgbClr val="C00000"/>
                </a:solidFill>
                <a:ea typeface="Times New Roman" panose="02020603050405020304" pitchFamily="18" charset="0"/>
                <a:cs typeface="Times New Roman" panose="02020603050405020304" pitchFamily="18" charset="0"/>
              </a:rPr>
              <a:t>changé</a:t>
            </a:r>
            <a:r>
              <a:rPr lang="en-US" sz="3200" dirty="0">
                <a:solidFill>
                  <a:srgbClr val="C00000"/>
                </a:solidFill>
                <a:ea typeface="Times New Roman" panose="02020603050405020304" pitchFamily="18" charset="0"/>
                <a:cs typeface="Times New Roman" panose="02020603050405020304" pitchFamily="18" charset="0"/>
              </a:rPr>
              <a:t> </a:t>
            </a:r>
            <a:r>
              <a:rPr lang="en-US" sz="3200" dirty="0" err="1">
                <a:solidFill>
                  <a:srgbClr val="C00000"/>
                </a:solidFill>
                <a:ea typeface="Times New Roman" panose="02020603050405020304" pitchFamily="18" charset="0"/>
                <a:cs typeface="Times New Roman" panose="02020603050405020304" pitchFamily="18" charset="0"/>
              </a:rPr>
              <a:t>depuis</a:t>
            </a:r>
            <a:r>
              <a:rPr lang="en-US" sz="3200" dirty="0">
                <a:solidFill>
                  <a:srgbClr val="C00000"/>
                </a:solidFill>
                <a:ea typeface="Times New Roman" panose="02020603050405020304" pitchFamily="18" charset="0"/>
                <a:cs typeface="Times New Roman" panose="02020603050405020304" pitchFamily="18" charset="0"/>
              </a:rPr>
              <a:t> 2016. </a:t>
            </a:r>
            <a:r>
              <a:rPr lang="en-US" sz="3200" dirty="0" err="1">
                <a:solidFill>
                  <a:srgbClr val="C00000"/>
                </a:solidFill>
                <a:ea typeface="Times New Roman" panose="02020603050405020304" pitchFamily="18" charset="0"/>
                <a:cs typeface="Times New Roman" panose="02020603050405020304" pitchFamily="18" charset="0"/>
              </a:rPr>
              <a:t>Priez</a:t>
            </a:r>
            <a:r>
              <a:rPr lang="en-US" sz="3200" dirty="0">
                <a:solidFill>
                  <a:srgbClr val="C00000"/>
                </a:solidFill>
                <a:ea typeface="Times New Roman" panose="02020603050405020304" pitchFamily="18" charset="0"/>
                <a:cs typeface="Times New Roman" panose="02020603050405020304" pitchFamily="18" charset="0"/>
              </a:rPr>
              <a:t> pour la </a:t>
            </a:r>
            <a:r>
              <a:rPr lang="en-US" sz="3200" dirty="0" err="1">
                <a:solidFill>
                  <a:srgbClr val="C00000"/>
                </a:solidFill>
                <a:ea typeface="Times New Roman" panose="02020603050405020304" pitchFamily="18" charset="0"/>
                <a:cs typeface="Times New Roman" panose="02020603050405020304" pitchFamily="18" charset="0"/>
              </a:rPr>
              <a:t>paix</a:t>
            </a:r>
            <a:r>
              <a:rPr lang="en-US" sz="3200" dirty="0">
                <a:solidFill>
                  <a:srgbClr val="C00000"/>
                </a:solidFill>
                <a:ea typeface="Times New Roman" panose="02020603050405020304" pitchFamily="18" charset="0"/>
                <a:cs typeface="Times New Roman" panose="02020603050405020304" pitchFamily="18" charset="0"/>
              </a:rPr>
              <a:t> au </a:t>
            </a:r>
            <a:r>
              <a:rPr lang="en-US" sz="3200" dirty="0" err="1">
                <a:solidFill>
                  <a:srgbClr val="C00000"/>
                </a:solidFill>
                <a:ea typeface="Times New Roman" panose="02020603050405020304" pitchFamily="18" charset="0"/>
                <a:cs typeface="Times New Roman" panose="02020603050405020304" pitchFamily="18" charset="0"/>
              </a:rPr>
              <a:t>cours</a:t>
            </a:r>
            <a:r>
              <a:rPr lang="en-US" sz="3200" dirty="0">
                <a:solidFill>
                  <a:srgbClr val="C00000"/>
                </a:solidFill>
                <a:ea typeface="Times New Roman" panose="02020603050405020304" pitchFamily="18" charset="0"/>
                <a:cs typeface="Times New Roman" panose="02020603050405020304" pitchFamily="18" charset="0"/>
              </a:rPr>
              <a:t> des </a:t>
            </a:r>
            <a:r>
              <a:rPr lang="en-US" sz="3200" dirty="0" err="1">
                <a:solidFill>
                  <a:srgbClr val="C00000"/>
                </a:solidFill>
                <a:ea typeface="Times New Roman" panose="02020603050405020304" pitchFamily="18" charset="0"/>
                <a:cs typeface="Times New Roman" panose="02020603050405020304" pitchFamily="18" charset="0"/>
              </a:rPr>
              <a:t>élections</a:t>
            </a:r>
            <a:r>
              <a:rPr lang="en-US" sz="3200" dirty="0">
                <a:solidFill>
                  <a:srgbClr val="C00000"/>
                </a:solidFill>
                <a:ea typeface="Times New Roman" panose="02020603050405020304" pitchFamily="18" charset="0"/>
                <a:cs typeface="Times New Roman" panose="02020603050405020304" pitchFamily="18" charset="0"/>
              </a:rPr>
              <a:t> qui </a:t>
            </a:r>
            <a:r>
              <a:rPr lang="en-US" sz="3200" dirty="0" err="1">
                <a:solidFill>
                  <a:srgbClr val="C00000"/>
                </a:solidFill>
                <a:ea typeface="Times New Roman" panose="02020603050405020304" pitchFamily="18" charset="0"/>
                <a:cs typeface="Times New Roman" panose="02020603050405020304" pitchFamily="18" charset="0"/>
              </a:rPr>
              <a:t>viennent</a:t>
            </a:r>
            <a:r>
              <a:rPr lang="en-US" sz="3200" dirty="0">
                <a:solidFill>
                  <a:srgbClr val="C00000"/>
                </a:solidFill>
                <a:ea typeface="Times New Roman" panose="02020603050405020304" pitchFamily="18" charset="0"/>
                <a:cs typeface="Times New Roman" panose="02020603050405020304" pitchFamily="18" charset="0"/>
              </a:rPr>
              <a:t> ( </a:t>
            </a:r>
            <a:r>
              <a:rPr lang="en-US" sz="3200" dirty="0" err="1">
                <a:solidFill>
                  <a:srgbClr val="C00000"/>
                </a:solidFill>
                <a:ea typeface="Times New Roman" panose="02020603050405020304" pitchFamily="18" charset="0"/>
                <a:cs typeface="Times New Roman" panose="02020603050405020304" pitchFamily="18" charset="0"/>
              </a:rPr>
              <a:t>législatives</a:t>
            </a:r>
            <a:r>
              <a:rPr lang="en-US" sz="3200" dirty="0">
                <a:solidFill>
                  <a:srgbClr val="C00000"/>
                </a:solidFill>
                <a:ea typeface="Times New Roman" panose="02020603050405020304" pitchFamily="18" charset="0"/>
                <a:cs typeface="Times New Roman" panose="02020603050405020304" pitchFamily="18" charset="0"/>
              </a:rPr>
              <a:t> </a:t>
            </a:r>
            <a:r>
              <a:rPr lang="en-US" sz="3200" dirty="0" err="1">
                <a:solidFill>
                  <a:srgbClr val="C00000"/>
                </a:solidFill>
                <a:ea typeface="Times New Roman" panose="02020603050405020304" pitchFamily="18" charset="0"/>
                <a:cs typeface="Times New Roman" panose="02020603050405020304" pitchFamily="18" charset="0"/>
              </a:rPr>
              <a:t>en</a:t>
            </a:r>
            <a:r>
              <a:rPr lang="en-US" sz="3200" dirty="0">
                <a:solidFill>
                  <a:srgbClr val="C00000"/>
                </a:solidFill>
                <a:ea typeface="Times New Roman" panose="02020603050405020304" pitchFamily="18" charset="0"/>
                <a:cs typeface="Times New Roman" panose="02020603050405020304" pitchFamily="18" charset="0"/>
              </a:rPr>
              <a:t> </a:t>
            </a:r>
            <a:r>
              <a:rPr lang="en-US" sz="3200" dirty="0" err="1">
                <a:solidFill>
                  <a:srgbClr val="C00000"/>
                </a:solidFill>
                <a:ea typeface="Times New Roman" panose="02020603050405020304" pitchFamily="18" charset="0"/>
                <a:cs typeface="Times New Roman" panose="02020603050405020304" pitchFamily="18" charset="0"/>
              </a:rPr>
              <a:t>janvier</a:t>
            </a:r>
            <a:r>
              <a:rPr lang="en-US" sz="3200" dirty="0">
                <a:solidFill>
                  <a:srgbClr val="C00000"/>
                </a:solidFill>
                <a:ea typeface="Times New Roman" panose="02020603050405020304" pitchFamily="18" charset="0"/>
                <a:cs typeface="Times New Roman" panose="02020603050405020304" pitchFamily="18" charset="0"/>
              </a:rPr>
              <a:t> 2023, </a:t>
            </a:r>
            <a:r>
              <a:rPr lang="en-US" sz="3200" dirty="0" err="1">
                <a:solidFill>
                  <a:srgbClr val="C00000"/>
                </a:solidFill>
                <a:ea typeface="Times New Roman" panose="02020603050405020304" pitchFamily="18" charset="0"/>
                <a:cs typeface="Times New Roman" panose="02020603050405020304" pitchFamily="18" charset="0"/>
              </a:rPr>
              <a:t>municipales</a:t>
            </a:r>
            <a:r>
              <a:rPr lang="en-US" sz="3200" dirty="0">
                <a:solidFill>
                  <a:srgbClr val="C00000"/>
                </a:solidFill>
                <a:ea typeface="Times New Roman" panose="02020603050405020304" pitchFamily="18" charset="0"/>
                <a:cs typeface="Times New Roman" panose="02020603050405020304" pitchFamily="18" charset="0"/>
              </a:rPr>
              <a:t> et locales </a:t>
            </a:r>
            <a:r>
              <a:rPr lang="en-US" sz="3200" dirty="0" err="1">
                <a:solidFill>
                  <a:srgbClr val="C00000"/>
                </a:solidFill>
                <a:ea typeface="Times New Roman" panose="02020603050405020304" pitchFamily="18" charset="0"/>
                <a:cs typeface="Times New Roman" panose="02020603050405020304" pitchFamily="18" charset="0"/>
              </a:rPr>
              <a:t>en</a:t>
            </a:r>
            <a:r>
              <a:rPr lang="en-US" sz="3200" dirty="0">
                <a:solidFill>
                  <a:srgbClr val="C00000"/>
                </a:solidFill>
                <a:ea typeface="Times New Roman" panose="02020603050405020304" pitchFamily="18" charset="0"/>
                <a:cs typeface="Times New Roman" panose="02020603050405020304" pitchFamily="18" charset="0"/>
              </a:rPr>
              <a:t> 2023 et </a:t>
            </a:r>
            <a:r>
              <a:rPr lang="en-US" sz="3200" dirty="0" err="1">
                <a:solidFill>
                  <a:srgbClr val="C00000"/>
                </a:solidFill>
                <a:ea typeface="Times New Roman" panose="02020603050405020304" pitchFamily="18" charset="0"/>
                <a:cs typeface="Times New Roman" panose="02020603050405020304" pitchFamily="18" charset="0"/>
              </a:rPr>
              <a:t>générales</a:t>
            </a:r>
            <a:r>
              <a:rPr lang="en-US" sz="3200" dirty="0">
                <a:solidFill>
                  <a:srgbClr val="C00000"/>
                </a:solidFill>
                <a:ea typeface="Times New Roman" panose="02020603050405020304" pitchFamily="18" charset="0"/>
                <a:cs typeface="Times New Roman" panose="02020603050405020304" pitchFamily="18" charset="0"/>
              </a:rPr>
              <a:t> </a:t>
            </a:r>
            <a:r>
              <a:rPr lang="en-US" sz="3200" dirty="0" err="1">
                <a:solidFill>
                  <a:srgbClr val="C00000"/>
                </a:solidFill>
                <a:ea typeface="Times New Roman" panose="02020603050405020304" pitchFamily="18" charset="0"/>
                <a:cs typeface="Times New Roman" panose="02020603050405020304" pitchFamily="18" charset="0"/>
              </a:rPr>
              <a:t>en</a:t>
            </a:r>
            <a:r>
              <a:rPr lang="en-US" sz="3200" dirty="0">
                <a:solidFill>
                  <a:srgbClr val="C00000"/>
                </a:solidFill>
                <a:ea typeface="Times New Roman" panose="02020603050405020304" pitchFamily="18" charset="0"/>
                <a:cs typeface="Times New Roman" panose="02020603050405020304" pitchFamily="18" charset="0"/>
              </a:rPr>
              <a:t> 2026 ) </a:t>
            </a:r>
            <a:r>
              <a:rPr lang="en-US" sz="3200" dirty="0" err="1">
                <a:solidFill>
                  <a:srgbClr val="C00000"/>
                </a:solidFill>
                <a:ea typeface="Times New Roman" panose="02020603050405020304" pitchFamily="18" charset="0"/>
                <a:cs typeface="Times New Roman" panose="02020603050405020304" pitchFamily="18" charset="0"/>
              </a:rPr>
              <a:t>suivant</a:t>
            </a:r>
            <a:r>
              <a:rPr lang="en-US" sz="3200" dirty="0">
                <a:solidFill>
                  <a:srgbClr val="C00000"/>
                </a:solidFill>
                <a:ea typeface="Times New Roman" panose="02020603050405020304" pitchFamily="18" charset="0"/>
                <a:cs typeface="Times New Roman" panose="02020603050405020304" pitchFamily="18" charset="0"/>
              </a:rPr>
              <a:t> la nouvelle constitution </a:t>
            </a:r>
            <a:r>
              <a:rPr lang="en-US" sz="3200" dirty="0" err="1">
                <a:solidFill>
                  <a:srgbClr val="C00000"/>
                </a:solidFill>
                <a:ea typeface="Times New Roman" panose="02020603050405020304" pitchFamily="18" charset="0"/>
                <a:cs typeface="Times New Roman" panose="02020603050405020304" pitchFamily="18" charset="0"/>
              </a:rPr>
              <a:t>très</a:t>
            </a:r>
            <a:r>
              <a:rPr lang="en-US" sz="3200" dirty="0">
                <a:solidFill>
                  <a:srgbClr val="C00000"/>
                </a:solidFill>
                <a:ea typeface="Times New Roman" panose="02020603050405020304" pitchFamily="18" charset="0"/>
                <a:cs typeface="Times New Roman" panose="02020603050405020304" pitchFamily="18" charset="0"/>
              </a:rPr>
              <a:t> </a:t>
            </a:r>
            <a:r>
              <a:rPr lang="en-US" sz="3200" dirty="0" err="1">
                <a:solidFill>
                  <a:srgbClr val="C00000"/>
                </a:solidFill>
                <a:ea typeface="Times New Roman" panose="02020603050405020304" pitchFamily="18" charset="0"/>
                <a:cs typeface="Times New Roman" panose="02020603050405020304" pitchFamily="18" charset="0"/>
              </a:rPr>
              <a:t>controversée</a:t>
            </a:r>
            <a:r>
              <a:rPr lang="en-US" sz="3200" dirty="0">
                <a:solidFill>
                  <a:srgbClr val="C00000"/>
                </a:solidFill>
                <a:ea typeface="Times New Roman" panose="02020603050405020304" pitchFamily="18" charset="0"/>
                <a:cs typeface="Times New Roman" panose="02020603050405020304" pitchFamily="18" charset="0"/>
              </a:rPr>
              <a:t>. </a:t>
            </a:r>
            <a:r>
              <a:rPr lang="en-US" sz="3200" dirty="0" err="1">
                <a:solidFill>
                  <a:srgbClr val="C00000"/>
                </a:solidFill>
                <a:ea typeface="Times New Roman" panose="02020603050405020304" pitchFamily="18" charset="0"/>
                <a:cs typeface="Times New Roman" panose="02020603050405020304" pitchFamily="18" charset="0"/>
              </a:rPr>
              <a:t>Priez</a:t>
            </a:r>
            <a:r>
              <a:rPr lang="en-US" sz="3200" dirty="0">
                <a:solidFill>
                  <a:srgbClr val="C00000"/>
                </a:solidFill>
                <a:ea typeface="Times New Roman" panose="02020603050405020304" pitchFamily="18" charset="0"/>
                <a:cs typeface="Times New Roman" panose="02020603050405020304" pitchFamily="18" charset="0"/>
              </a:rPr>
              <a:t> </a:t>
            </a:r>
            <a:r>
              <a:rPr lang="en-US" sz="3200" dirty="0" err="1">
                <a:solidFill>
                  <a:srgbClr val="C00000"/>
                </a:solidFill>
                <a:ea typeface="Times New Roman" panose="02020603050405020304" pitchFamily="18" charset="0"/>
                <a:cs typeface="Times New Roman" panose="02020603050405020304" pitchFamily="18" charset="0"/>
              </a:rPr>
              <a:t>afin</a:t>
            </a:r>
            <a:r>
              <a:rPr lang="en-US" sz="3200" dirty="0">
                <a:solidFill>
                  <a:srgbClr val="C00000"/>
                </a:solidFill>
                <a:ea typeface="Times New Roman" panose="02020603050405020304" pitchFamily="18" charset="0"/>
                <a:cs typeface="Times New Roman" panose="02020603050405020304" pitchFamily="18" charset="0"/>
              </a:rPr>
              <a:t> </a:t>
            </a:r>
            <a:r>
              <a:rPr lang="en-US" sz="3200" dirty="0" err="1">
                <a:solidFill>
                  <a:srgbClr val="C00000"/>
                </a:solidFill>
                <a:ea typeface="Times New Roman" panose="02020603050405020304" pitchFamily="18" charset="0"/>
                <a:cs typeface="Times New Roman" panose="02020603050405020304" pitchFamily="18" charset="0"/>
              </a:rPr>
              <a:t>qu’il</a:t>
            </a:r>
            <a:r>
              <a:rPr lang="en-US" sz="3200" dirty="0">
                <a:solidFill>
                  <a:srgbClr val="C00000"/>
                </a:solidFill>
                <a:ea typeface="Times New Roman" panose="02020603050405020304" pitchFamily="18" charset="0"/>
                <a:cs typeface="Times New Roman" panose="02020603050405020304" pitchFamily="18" charset="0"/>
              </a:rPr>
              <a:t> y </a:t>
            </a:r>
            <a:r>
              <a:rPr lang="en-US" sz="3200" dirty="0" err="1">
                <a:solidFill>
                  <a:srgbClr val="C00000"/>
                </a:solidFill>
                <a:ea typeface="Times New Roman" panose="02020603050405020304" pitchFamily="18" charset="0"/>
                <a:cs typeface="Times New Roman" panose="02020603050405020304" pitchFamily="18" charset="0"/>
              </a:rPr>
              <a:t>ait</a:t>
            </a:r>
            <a:r>
              <a:rPr lang="en-US" sz="3200" dirty="0">
                <a:solidFill>
                  <a:srgbClr val="C00000"/>
                </a:solidFill>
                <a:ea typeface="Times New Roman" panose="02020603050405020304" pitchFamily="18" charset="0"/>
                <a:cs typeface="Times New Roman" panose="02020603050405020304" pitchFamily="18" charset="0"/>
              </a:rPr>
              <a:t> entente </a:t>
            </a:r>
            <a:r>
              <a:rPr lang="en-US" sz="3200" dirty="0" err="1">
                <a:solidFill>
                  <a:srgbClr val="C00000"/>
                </a:solidFill>
                <a:ea typeface="Times New Roman" panose="02020603050405020304" pitchFamily="18" charset="0"/>
                <a:cs typeface="Times New Roman" panose="02020603050405020304" pitchFamily="18" charset="0"/>
              </a:rPr>
              <a:t>avant</a:t>
            </a:r>
            <a:r>
              <a:rPr lang="en-US" sz="3200" dirty="0">
                <a:solidFill>
                  <a:srgbClr val="C00000"/>
                </a:solidFill>
                <a:ea typeface="Times New Roman" panose="02020603050405020304" pitchFamily="18" charset="0"/>
                <a:cs typeface="Times New Roman" panose="02020603050405020304" pitchFamily="18" charset="0"/>
              </a:rPr>
              <a:t> </a:t>
            </a:r>
            <a:r>
              <a:rPr lang="en-US" sz="3200" dirty="0" err="1">
                <a:solidFill>
                  <a:srgbClr val="C00000"/>
                </a:solidFill>
                <a:ea typeface="Times New Roman" panose="02020603050405020304" pitchFamily="18" charset="0"/>
                <a:cs typeface="Times New Roman" panose="02020603050405020304" pitchFamily="18" charset="0"/>
              </a:rPr>
              <a:t>ces</a:t>
            </a:r>
            <a:r>
              <a:rPr lang="en-US" sz="3200" dirty="0">
                <a:solidFill>
                  <a:srgbClr val="C00000"/>
                </a:solidFill>
                <a:ea typeface="Times New Roman" panose="02020603050405020304" pitchFamily="18" charset="0"/>
                <a:cs typeface="Times New Roman" panose="02020603050405020304" pitchFamily="18" charset="0"/>
              </a:rPr>
              <a:t> </a:t>
            </a:r>
            <a:r>
              <a:rPr lang="en-US" sz="3200" dirty="0" err="1">
                <a:solidFill>
                  <a:srgbClr val="C00000"/>
                </a:solidFill>
                <a:ea typeface="Times New Roman" panose="02020603050405020304" pitchFamily="18" charset="0"/>
                <a:cs typeface="Times New Roman" panose="02020603050405020304" pitchFamily="18" charset="0"/>
              </a:rPr>
              <a:t>élections</a:t>
            </a:r>
            <a:r>
              <a:rPr lang="en-US" sz="3200" dirty="0">
                <a:solidFill>
                  <a:srgbClr val="C00000"/>
                </a:solidFill>
                <a:ea typeface="Times New Roman" panose="02020603050405020304" pitchFamily="18" charset="0"/>
                <a:cs typeface="Times New Roman" panose="02020603050405020304" pitchFamily="18" charset="0"/>
              </a:rPr>
              <a:t>.</a:t>
            </a:r>
            <a:endParaRPr lang="en-US" sz="3200" dirty="0">
              <a:solidFill>
                <a:srgbClr val="C00000"/>
              </a:solidFill>
              <a:ea typeface="Calibri" panose="020F0502020204030204" pitchFamily="34" charset="0"/>
              <a:cs typeface="Times New Roman" panose="02020603050405020304" pitchFamily="18" charset="0"/>
            </a:endParaRPr>
          </a:p>
        </p:txBody>
      </p:sp>
      <p:sp>
        <p:nvSpPr>
          <p:cNvPr id="3" name="TextBox 2">
            <a:extLst>
              <a:ext uri="{FF2B5EF4-FFF2-40B4-BE49-F238E27FC236}">
                <a16:creationId xmlns:a16="http://schemas.microsoft.com/office/drawing/2014/main" id="{0C11FF66-FF63-9749-BBE5-FF7DA6C789E9}"/>
              </a:ext>
            </a:extLst>
          </p:cNvPr>
          <p:cNvSpPr txBox="1"/>
          <p:nvPr/>
        </p:nvSpPr>
        <p:spPr>
          <a:xfrm>
            <a:off x="1964987" y="3811012"/>
            <a:ext cx="10227013" cy="3046988"/>
          </a:xfrm>
          <a:prstGeom prst="rect">
            <a:avLst/>
          </a:prstGeom>
          <a:noFill/>
        </p:spPr>
        <p:txBody>
          <a:bodyPr wrap="square" rtlCol="0">
            <a:spAutoFit/>
          </a:bodyPr>
          <a:lstStyle/>
          <a:p>
            <a:pPr marL="457200" indent="-457200">
              <a:buFont typeface="Arial" panose="020B0604020202020204" pitchFamily="34" charset="0"/>
              <a:buChar char="•"/>
            </a:pPr>
            <a:r>
              <a:rPr lang="en-US" sz="3200" dirty="0"/>
              <a:t>Pray for the political climate which has changed a lot since 2016. Pray for peace during the upcoming elections (legislative in January 2023, municipal and local in 2023 and general in 2026) according to the very controversial new constitution. Also pray  that there would be an agreement before these elections.</a:t>
            </a:r>
          </a:p>
        </p:txBody>
      </p:sp>
      <p:cxnSp>
        <p:nvCxnSpPr>
          <p:cNvPr id="7" name="Straight Connector 6">
            <a:extLst>
              <a:ext uri="{FF2B5EF4-FFF2-40B4-BE49-F238E27FC236}">
                <a16:creationId xmlns:a16="http://schemas.microsoft.com/office/drawing/2014/main" id="{CD9F4986-863B-F74F-AB4D-DB007F7B9E19}"/>
              </a:ext>
            </a:extLst>
          </p:cNvPr>
          <p:cNvCxnSpPr/>
          <p:nvPr/>
        </p:nvCxnSpPr>
        <p:spPr>
          <a:xfrm>
            <a:off x="2628900" y="3717145"/>
            <a:ext cx="8573826" cy="0"/>
          </a:xfrm>
          <a:prstGeom prst="line">
            <a:avLst/>
          </a:prstGeom>
          <a:ln>
            <a:solidFill>
              <a:schemeClr val="accent6">
                <a:lumMod val="75000"/>
              </a:schemeClr>
            </a:solidFill>
          </a:ln>
        </p:spPr>
        <p:style>
          <a:lnRef idx="3">
            <a:schemeClr val="dk1"/>
          </a:lnRef>
          <a:fillRef idx="0">
            <a:schemeClr val="dk1"/>
          </a:fillRef>
          <a:effectRef idx="2">
            <a:schemeClr val="dk1"/>
          </a:effectRef>
          <a:fontRef idx="minor">
            <a:schemeClr val="tx1"/>
          </a:fontRef>
        </p:style>
      </p:cxnSp>
    </p:spTree>
    <p:extLst>
      <p:ext uri="{BB962C8B-B14F-4D97-AF65-F5344CB8AC3E}">
        <p14:creationId xmlns:p14="http://schemas.microsoft.com/office/powerpoint/2010/main" val="411822107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 name="Picture 14">
            <a:extLst>
              <a:ext uri="{FF2B5EF4-FFF2-40B4-BE49-F238E27FC236}">
                <a16:creationId xmlns:a16="http://schemas.microsoft.com/office/drawing/2014/main" id="{D158BF33-24C0-0F4A-8609-642C2E95D823}"/>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82200" y="5796954"/>
            <a:ext cx="1119491" cy="812180"/>
          </a:xfrm>
          <a:prstGeom prst="rect">
            <a:avLst/>
          </a:prstGeom>
        </p:spPr>
      </p:pic>
      <p:sp>
        <p:nvSpPr>
          <p:cNvPr id="19" name="TextBox 18">
            <a:extLst>
              <a:ext uri="{FF2B5EF4-FFF2-40B4-BE49-F238E27FC236}">
                <a16:creationId xmlns:a16="http://schemas.microsoft.com/office/drawing/2014/main" id="{CE0F07FD-F991-7340-A873-4FF4DE610E69}"/>
              </a:ext>
            </a:extLst>
          </p:cNvPr>
          <p:cNvSpPr txBox="1"/>
          <p:nvPr/>
        </p:nvSpPr>
        <p:spPr>
          <a:xfrm>
            <a:off x="182200" y="195870"/>
            <a:ext cx="8754892" cy="3046988"/>
          </a:xfrm>
          <a:prstGeom prst="rect">
            <a:avLst/>
          </a:prstGeom>
          <a:noFill/>
        </p:spPr>
        <p:txBody>
          <a:bodyPr wrap="square" rtlCol="0">
            <a:spAutoFit/>
          </a:bodyPr>
          <a:lstStyle/>
          <a:p>
            <a:pPr marL="285750" indent="-285750">
              <a:buFont typeface="Arial" panose="020B0604020202020204" pitchFamily="34" charset="0"/>
              <a:buChar char="•"/>
            </a:pPr>
            <a:r>
              <a:rPr lang="en-US" sz="3200" dirty="0" err="1">
                <a:solidFill>
                  <a:srgbClr val="C00000"/>
                </a:solidFill>
              </a:rPr>
              <a:t>Priez</a:t>
            </a:r>
            <a:r>
              <a:rPr lang="en-US" sz="3200" dirty="0">
                <a:solidFill>
                  <a:srgbClr val="C00000"/>
                </a:solidFill>
              </a:rPr>
              <a:t> pour la </a:t>
            </a:r>
            <a:r>
              <a:rPr lang="en-US" sz="3200" dirty="0" err="1">
                <a:solidFill>
                  <a:srgbClr val="C00000"/>
                </a:solidFill>
              </a:rPr>
              <a:t>paix</a:t>
            </a:r>
            <a:r>
              <a:rPr lang="en-US" sz="3200" dirty="0">
                <a:solidFill>
                  <a:srgbClr val="C00000"/>
                </a:solidFill>
              </a:rPr>
              <a:t> </a:t>
            </a:r>
            <a:r>
              <a:rPr lang="en-US" sz="3200" dirty="0" err="1">
                <a:solidFill>
                  <a:srgbClr val="C00000"/>
                </a:solidFill>
              </a:rPr>
              <a:t>sociale</a:t>
            </a:r>
            <a:r>
              <a:rPr lang="en-US" sz="3200" dirty="0">
                <a:solidFill>
                  <a:srgbClr val="C00000"/>
                </a:solidFill>
              </a:rPr>
              <a:t> et que la vie du </a:t>
            </a:r>
            <a:r>
              <a:rPr lang="en-US" sz="3200" dirty="0" err="1">
                <a:solidFill>
                  <a:srgbClr val="C00000"/>
                </a:solidFill>
              </a:rPr>
              <a:t>peuple</a:t>
            </a:r>
            <a:r>
              <a:rPr lang="en-US" sz="3200" dirty="0">
                <a:solidFill>
                  <a:srgbClr val="C00000"/>
                </a:solidFill>
              </a:rPr>
              <a:t> </a:t>
            </a:r>
            <a:r>
              <a:rPr lang="en-US" sz="3200" dirty="0" err="1">
                <a:solidFill>
                  <a:srgbClr val="C00000"/>
                </a:solidFill>
              </a:rPr>
              <a:t>soit</a:t>
            </a:r>
            <a:r>
              <a:rPr lang="en-US" sz="3200" dirty="0">
                <a:solidFill>
                  <a:srgbClr val="C00000"/>
                </a:solidFill>
              </a:rPr>
              <a:t> plus </a:t>
            </a:r>
            <a:r>
              <a:rPr lang="en-US" sz="3200" dirty="0" err="1">
                <a:solidFill>
                  <a:srgbClr val="C00000"/>
                </a:solidFill>
              </a:rPr>
              <a:t>agréable</a:t>
            </a:r>
            <a:r>
              <a:rPr lang="en-US" sz="3200" dirty="0">
                <a:solidFill>
                  <a:srgbClr val="C00000"/>
                </a:solidFill>
              </a:rPr>
              <a:t>.</a:t>
            </a:r>
          </a:p>
          <a:p>
            <a:pPr marL="285750" indent="-285750">
              <a:buFont typeface="Arial" panose="020B0604020202020204" pitchFamily="34" charset="0"/>
              <a:buChar char="•"/>
            </a:pPr>
            <a:r>
              <a:rPr lang="en-US" sz="3200" dirty="0" err="1">
                <a:solidFill>
                  <a:srgbClr val="C00000"/>
                </a:solidFill>
              </a:rPr>
              <a:t>Priez</a:t>
            </a:r>
            <a:r>
              <a:rPr lang="en-US" sz="3200" dirty="0">
                <a:solidFill>
                  <a:srgbClr val="C00000"/>
                </a:solidFill>
              </a:rPr>
              <a:t> </a:t>
            </a:r>
            <a:r>
              <a:rPr lang="en-US" sz="3200" dirty="0" err="1">
                <a:solidFill>
                  <a:srgbClr val="C00000"/>
                </a:solidFill>
              </a:rPr>
              <a:t>afin</a:t>
            </a:r>
            <a:r>
              <a:rPr lang="en-US" sz="3200" dirty="0">
                <a:solidFill>
                  <a:srgbClr val="C00000"/>
                </a:solidFill>
              </a:rPr>
              <a:t> que les </a:t>
            </a:r>
            <a:r>
              <a:rPr lang="en-US" sz="3200" dirty="0" err="1">
                <a:solidFill>
                  <a:srgbClr val="C00000"/>
                </a:solidFill>
              </a:rPr>
              <a:t>activités</a:t>
            </a:r>
            <a:r>
              <a:rPr lang="en-US" sz="3200" dirty="0">
                <a:solidFill>
                  <a:srgbClr val="C00000"/>
                </a:solidFill>
              </a:rPr>
              <a:t> </a:t>
            </a:r>
            <a:r>
              <a:rPr lang="en-US" sz="3200" dirty="0" err="1">
                <a:solidFill>
                  <a:srgbClr val="C00000"/>
                </a:solidFill>
              </a:rPr>
              <a:t>économiques</a:t>
            </a:r>
            <a:r>
              <a:rPr lang="en-US" sz="3200" dirty="0">
                <a:solidFill>
                  <a:srgbClr val="C00000"/>
                </a:solidFill>
              </a:rPr>
              <a:t> </a:t>
            </a:r>
            <a:r>
              <a:rPr lang="en-US" sz="3200" dirty="0" err="1">
                <a:solidFill>
                  <a:srgbClr val="C00000"/>
                </a:solidFill>
              </a:rPr>
              <a:t>reprennent</a:t>
            </a:r>
            <a:r>
              <a:rPr lang="en-US" sz="3200" dirty="0">
                <a:solidFill>
                  <a:srgbClr val="C00000"/>
                </a:solidFill>
              </a:rPr>
              <a:t>. </a:t>
            </a:r>
          </a:p>
          <a:p>
            <a:pPr marL="285750" indent="-285750">
              <a:buFont typeface="Arial" panose="020B0604020202020204" pitchFamily="34" charset="0"/>
              <a:buChar char="•"/>
            </a:pPr>
            <a:r>
              <a:rPr lang="en-US" sz="3200" dirty="0" err="1">
                <a:solidFill>
                  <a:srgbClr val="C00000"/>
                </a:solidFill>
              </a:rPr>
              <a:t>Priez</a:t>
            </a:r>
            <a:r>
              <a:rPr lang="en-US" sz="3200" dirty="0">
                <a:solidFill>
                  <a:srgbClr val="C00000"/>
                </a:solidFill>
              </a:rPr>
              <a:t> que </a:t>
            </a:r>
            <a:r>
              <a:rPr lang="en-US" sz="3200" dirty="0" err="1">
                <a:solidFill>
                  <a:srgbClr val="C00000"/>
                </a:solidFill>
              </a:rPr>
              <a:t>l’agriculture</a:t>
            </a:r>
            <a:r>
              <a:rPr lang="en-US" sz="3200" dirty="0">
                <a:solidFill>
                  <a:srgbClr val="C00000"/>
                </a:solidFill>
              </a:rPr>
              <a:t> </a:t>
            </a:r>
            <a:r>
              <a:rPr lang="en-US" sz="3200" dirty="0" err="1">
                <a:solidFill>
                  <a:srgbClr val="C00000"/>
                </a:solidFill>
              </a:rPr>
              <a:t>puisse</a:t>
            </a:r>
            <a:r>
              <a:rPr lang="en-US" sz="3200" dirty="0">
                <a:solidFill>
                  <a:srgbClr val="C00000"/>
                </a:solidFill>
              </a:rPr>
              <a:t> donner pour que le </a:t>
            </a:r>
            <a:r>
              <a:rPr lang="en-US" sz="3200" dirty="0" err="1">
                <a:solidFill>
                  <a:srgbClr val="C00000"/>
                </a:solidFill>
              </a:rPr>
              <a:t>béninois</a:t>
            </a:r>
            <a:r>
              <a:rPr lang="en-US" sz="3200" dirty="0">
                <a:solidFill>
                  <a:srgbClr val="C00000"/>
                </a:solidFill>
              </a:rPr>
              <a:t> </a:t>
            </a:r>
            <a:r>
              <a:rPr lang="en-US" sz="3200" dirty="0" err="1">
                <a:solidFill>
                  <a:srgbClr val="C00000"/>
                </a:solidFill>
              </a:rPr>
              <a:t>moyen</a:t>
            </a:r>
            <a:r>
              <a:rPr lang="en-US" sz="3200" dirty="0">
                <a:solidFill>
                  <a:srgbClr val="C00000"/>
                </a:solidFill>
              </a:rPr>
              <a:t> mange à </a:t>
            </a:r>
            <a:r>
              <a:rPr lang="en-US" sz="3200" dirty="0" err="1">
                <a:solidFill>
                  <a:srgbClr val="C00000"/>
                </a:solidFill>
              </a:rPr>
              <a:t>sa</a:t>
            </a:r>
            <a:r>
              <a:rPr lang="en-US" sz="3200" dirty="0">
                <a:solidFill>
                  <a:srgbClr val="C00000"/>
                </a:solidFill>
              </a:rPr>
              <a:t> </a:t>
            </a:r>
            <a:r>
              <a:rPr lang="en-US" sz="3200" dirty="0" err="1">
                <a:solidFill>
                  <a:srgbClr val="C00000"/>
                </a:solidFill>
              </a:rPr>
              <a:t>faim</a:t>
            </a:r>
            <a:r>
              <a:rPr lang="en-US" sz="3200" dirty="0">
                <a:solidFill>
                  <a:srgbClr val="C00000"/>
                </a:solidFill>
              </a:rPr>
              <a:t>.</a:t>
            </a:r>
          </a:p>
        </p:txBody>
      </p:sp>
      <p:sp>
        <p:nvSpPr>
          <p:cNvPr id="6" name="Freeform 5">
            <a:extLst>
              <a:ext uri="{FF2B5EF4-FFF2-40B4-BE49-F238E27FC236}">
                <a16:creationId xmlns:a16="http://schemas.microsoft.com/office/drawing/2014/main" id="{F6956A3C-A4A4-4D4D-A806-F1B4524628BB}"/>
              </a:ext>
            </a:extLst>
          </p:cNvPr>
          <p:cNvSpPr>
            <a:spLocks/>
          </p:cNvSpPr>
          <p:nvPr/>
        </p:nvSpPr>
        <p:spPr bwMode="auto">
          <a:xfrm flipH="1">
            <a:off x="8567749" y="0"/>
            <a:ext cx="3624249" cy="6877456"/>
          </a:xfrm>
          <a:custGeom>
            <a:avLst/>
            <a:gdLst>
              <a:gd name="T0" fmla="*/ 220 w 297"/>
              <a:gd name="T1" fmla="*/ 0 h 400"/>
              <a:gd name="T2" fmla="*/ 297 w 297"/>
              <a:gd name="T3" fmla="*/ 0 h 400"/>
              <a:gd name="T4" fmla="*/ 62 w 297"/>
              <a:gd name="T5" fmla="*/ 400 h 400"/>
              <a:gd name="T6" fmla="*/ 0 w 297"/>
              <a:gd name="T7" fmla="*/ 400 h 400"/>
              <a:gd name="T8" fmla="*/ 220 w 297"/>
              <a:gd name="T9" fmla="*/ 0 h 400"/>
            </a:gdLst>
            <a:ahLst/>
            <a:cxnLst>
              <a:cxn ang="0">
                <a:pos x="T0" y="T1"/>
              </a:cxn>
              <a:cxn ang="0">
                <a:pos x="T2" y="T3"/>
              </a:cxn>
              <a:cxn ang="0">
                <a:pos x="T4" y="T5"/>
              </a:cxn>
              <a:cxn ang="0">
                <a:pos x="T6" y="T7"/>
              </a:cxn>
              <a:cxn ang="0">
                <a:pos x="T8" y="T9"/>
              </a:cxn>
            </a:cxnLst>
            <a:rect l="0" t="0" r="r" b="b"/>
            <a:pathLst>
              <a:path w="297" h="400">
                <a:moveTo>
                  <a:pt x="220" y="0"/>
                </a:moveTo>
                <a:lnTo>
                  <a:pt x="297" y="0"/>
                </a:lnTo>
                <a:lnTo>
                  <a:pt x="62" y="400"/>
                </a:lnTo>
                <a:lnTo>
                  <a:pt x="0" y="400"/>
                </a:lnTo>
                <a:lnTo>
                  <a:pt x="220" y="0"/>
                </a:lnTo>
                <a:close/>
              </a:path>
            </a:pathLst>
          </a:custGeom>
          <a:solidFill>
            <a:srgbClr val="E1B54B"/>
          </a:solidFill>
          <a:ln w="15875" cap="flat">
            <a:noFill/>
            <a:prstDash val="solid"/>
            <a:miter lim="800000"/>
            <a:headEnd/>
            <a:tailEnd/>
          </a:ln>
        </p:spPr>
        <p:txBody>
          <a:bodyPr vert="horz" wrap="square" lIns="91440" tIns="45720" rIns="91440" bIns="45720" numCol="1" anchor="t" anchorCtr="0" compatLnSpc="1">
            <a:prstTxWarp prst="textNoShape">
              <a:avLst/>
            </a:prstTxWarp>
          </a:bodyPr>
          <a:lstStyle/>
          <a:p>
            <a:endParaRPr lang="id-ID"/>
          </a:p>
        </p:txBody>
      </p:sp>
      <p:pic>
        <p:nvPicPr>
          <p:cNvPr id="7" name="Picture 6">
            <a:extLst>
              <a:ext uri="{FF2B5EF4-FFF2-40B4-BE49-F238E27FC236}">
                <a16:creationId xmlns:a16="http://schemas.microsoft.com/office/drawing/2014/main" id="{9BFF8135-7C64-244A-9160-E0E3140C943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258256" y="224510"/>
            <a:ext cx="1730841" cy="1156202"/>
          </a:xfrm>
          <a:prstGeom prst="rect">
            <a:avLst/>
          </a:prstGeom>
        </p:spPr>
      </p:pic>
      <p:sp>
        <p:nvSpPr>
          <p:cNvPr id="2" name="Rectangle 1">
            <a:extLst>
              <a:ext uri="{FF2B5EF4-FFF2-40B4-BE49-F238E27FC236}">
                <a16:creationId xmlns:a16="http://schemas.microsoft.com/office/drawing/2014/main" id="{739AE62C-ED80-DA4C-85B9-436744849423}"/>
              </a:ext>
            </a:extLst>
          </p:cNvPr>
          <p:cNvSpPr/>
          <p:nvPr/>
        </p:nvSpPr>
        <p:spPr>
          <a:xfrm>
            <a:off x="741945" y="3571827"/>
            <a:ext cx="8754892" cy="2703625"/>
          </a:xfrm>
          <a:prstGeom prst="rect">
            <a:avLst/>
          </a:prstGeom>
        </p:spPr>
        <p:txBody>
          <a:bodyPr wrap="square">
            <a:spAutoFit/>
          </a:bodyPr>
          <a:lstStyle/>
          <a:p>
            <a:pPr marL="457200" marR="0" lvl="0" indent="-457200">
              <a:lnSpc>
                <a:spcPct val="107000"/>
              </a:lnSpc>
              <a:spcBef>
                <a:spcPts val="0"/>
              </a:spcBef>
              <a:spcAft>
                <a:spcPts val="0"/>
              </a:spcAft>
              <a:buFont typeface="Arial" panose="020B0604020202020204" pitchFamily="34" charset="0"/>
              <a:buChar char="•"/>
            </a:pPr>
            <a:r>
              <a:rPr lang="en-US" sz="3200" dirty="0">
                <a:solidFill>
                  <a:srgbClr val="222222"/>
                </a:solidFill>
                <a:ea typeface="Arial" panose="020B0604020202020204" pitchFamily="34" charset="0"/>
              </a:rPr>
              <a:t>Pray for social peace and so that the life of the people would be more pleasant.</a:t>
            </a:r>
            <a:endParaRPr lang="en-US" sz="3200" dirty="0">
              <a:ea typeface="Calibri" panose="020F0502020204030204" pitchFamily="34" charset="0"/>
            </a:endParaRPr>
          </a:p>
          <a:p>
            <a:pPr marL="457200" marR="0" lvl="0" indent="-457200">
              <a:lnSpc>
                <a:spcPct val="107000"/>
              </a:lnSpc>
              <a:spcBef>
                <a:spcPts val="0"/>
              </a:spcBef>
              <a:spcAft>
                <a:spcPts val="0"/>
              </a:spcAft>
              <a:buFont typeface="Arial" panose="020B0604020202020204" pitchFamily="34" charset="0"/>
              <a:buChar char="•"/>
            </a:pPr>
            <a:r>
              <a:rPr lang="en-US" sz="3200" dirty="0">
                <a:solidFill>
                  <a:srgbClr val="222222"/>
                </a:solidFill>
                <a:ea typeface="Arial" panose="020B0604020202020204" pitchFamily="34" charset="0"/>
              </a:rPr>
              <a:t>Pray for the economic activities to resume.</a:t>
            </a:r>
            <a:endParaRPr lang="en-US" sz="3200" dirty="0">
              <a:ea typeface="Calibri" panose="020F0502020204030204" pitchFamily="34" charset="0"/>
            </a:endParaRPr>
          </a:p>
          <a:p>
            <a:pPr marL="457200" marR="0" lvl="0" indent="-457200">
              <a:lnSpc>
                <a:spcPct val="107000"/>
              </a:lnSpc>
              <a:spcBef>
                <a:spcPts val="0"/>
              </a:spcBef>
              <a:spcAft>
                <a:spcPts val="0"/>
              </a:spcAft>
              <a:buFont typeface="Arial" panose="020B0604020202020204" pitchFamily="34" charset="0"/>
              <a:buChar char="•"/>
            </a:pPr>
            <a:r>
              <a:rPr lang="en-US" sz="3200" dirty="0">
                <a:solidFill>
                  <a:srgbClr val="222222"/>
                </a:solidFill>
                <a:ea typeface="Arial" panose="020B0604020202020204" pitchFamily="34" charset="0"/>
              </a:rPr>
              <a:t>Pray that the agriculture would thrive so that the average Beninese would have food.</a:t>
            </a:r>
            <a:endParaRPr lang="en-US" sz="3200" u="none" strike="noStrike" dirty="0">
              <a:effectLst/>
              <a:ea typeface="Calibri" panose="020F0502020204030204" pitchFamily="34" charset="0"/>
            </a:endParaRPr>
          </a:p>
        </p:txBody>
      </p:sp>
      <p:cxnSp>
        <p:nvCxnSpPr>
          <p:cNvPr id="8" name="Straight Connector 7">
            <a:extLst>
              <a:ext uri="{FF2B5EF4-FFF2-40B4-BE49-F238E27FC236}">
                <a16:creationId xmlns:a16="http://schemas.microsoft.com/office/drawing/2014/main" id="{142C3A7C-ACEA-E543-8992-B07741EFB7C6}"/>
              </a:ext>
            </a:extLst>
          </p:cNvPr>
          <p:cNvCxnSpPr/>
          <p:nvPr/>
        </p:nvCxnSpPr>
        <p:spPr>
          <a:xfrm>
            <a:off x="363266" y="3429000"/>
            <a:ext cx="8573826" cy="0"/>
          </a:xfrm>
          <a:prstGeom prst="line">
            <a:avLst/>
          </a:prstGeom>
          <a:ln>
            <a:solidFill>
              <a:schemeClr val="accent6">
                <a:lumMod val="75000"/>
              </a:schemeClr>
            </a:solidFill>
          </a:ln>
        </p:spPr>
        <p:style>
          <a:lnRef idx="3">
            <a:schemeClr val="dk1"/>
          </a:lnRef>
          <a:fillRef idx="0">
            <a:schemeClr val="dk1"/>
          </a:fillRef>
          <a:effectRef idx="2">
            <a:schemeClr val="dk1"/>
          </a:effectRef>
          <a:fontRef idx="minor">
            <a:schemeClr val="tx1"/>
          </a:fontRef>
        </p:style>
      </p:cxnSp>
    </p:spTree>
    <p:extLst>
      <p:ext uri="{BB962C8B-B14F-4D97-AF65-F5344CB8AC3E}">
        <p14:creationId xmlns:p14="http://schemas.microsoft.com/office/powerpoint/2010/main" val="185504785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 name="Picture 14">
            <a:extLst>
              <a:ext uri="{FF2B5EF4-FFF2-40B4-BE49-F238E27FC236}">
                <a16:creationId xmlns:a16="http://schemas.microsoft.com/office/drawing/2014/main" id="{D158BF33-24C0-0F4A-8609-642C2E95D823}"/>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748253" y="5835865"/>
            <a:ext cx="1119491" cy="812180"/>
          </a:xfrm>
          <a:prstGeom prst="rect">
            <a:avLst/>
          </a:prstGeom>
        </p:spPr>
      </p:pic>
      <p:sp>
        <p:nvSpPr>
          <p:cNvPr id="17" name="Freeform 16">
            <a:extLst>
              <a:ext uri="{FF2B5EF4-FFF2-40B4-BE49-F238E27FC236}">
                <a16:creationId xmlns:a16="http://schemas.microsoft.com/office/drawing/2014/main" id="{6DC9E729-FB32-7340-8994-ED20D17E650E}"/>
              </a:ext>
            </a:extLst>
          </p:cNvPr>
          <p:cNvSpPr>
            <a:spLocks/>
          </p:cNvSpPr>
          <p:nvPr/>
        </p:nvSpPr>
        <p:spPr bwMode="auto">
          <a:xfrm>
            <a:off x="0" y="0"/>
            <a:ext cx="3929974" cy="6858000"/>
          </a:xfrm>
          <a:custGeom>
            <a:avLst/>
            <a:gdLst>
              <a:gd name="T0" fmla="*/ 0 w 245"/>
              <a:gd name="T1" fmla="*/ 298 h 405"/>
              <a:gd name="T2" fmla="*/ 172 w 245"/>
              <a:gd name="T3" fmla="*/ 0 h 405"/>
              <a:gd name="T4" fmla="*/ 245 w 245"/>
              <a:gd name="T5" fmla="*/ 0 h 405"/>
              <a:gd name="T6" fmla="*/ 0 w 245"/>
              <a:gd name="T7" fmla="*/ 405 h 405"/>
              <a:gd name="T8" fmla="*/ 0 w 245"/>
              <a:gd name="T9" fmla="*/ 298 h 405"/>
            </a:gdLst>
            <a:ahLst/>
            <a:cxnLst>
              <a:cxn ang="0">
                <a:pos x="T0" y="T1"/>
              </a:cxn>
              <a:cxn ang="0">
                <a:pos x="T2" y="T3"/>
              </a:cxn>
              <a:cxn ang="0">
                <a:pos x="T4" y="T5"/>
              </a:cxn>
              <a:cxn ang="0">
                <a:pos x="T6" y="T7"/>
              </a:cxn>
              <a:cxn ang="0">
                <a:pos x="T8" y="T9"/>
              </a:cxn>
            </a:cxnLst>
            <a:rect l="0" t="0" r="r" b="b"/>
            <a:pathLst>
              <a:path w="245" h="405">
                <a:moveTo>
                  <a:pt x="0" y="298"/>
                </a:moveTo>
                <a:lnTo>
                  <a:pt x="172" y="0"/>
                </a:lnTo>
                <a:lnTo>
                  <a:pt x="245" y="0"/>
                </a:lnTo>
                <a:lnTo>
                  <a:pt x="0" y="405"/>
                </a:lnTo>
                <a:lnTo>
                  <a:pt x="0" y="298"/>
                </a:lnTo>
                <a:close/>
              </a:path>
            </a:pathLst>
          </a:custGeom>
          <a:solidFill>
            <a:srgbClr val="E1B54B"/>
          </a:solidFill>
          <a:ln>
            <a:noFill/>
          </a:ln>
        </p:spPr>
        <p:txBody>
          <a:bodyPr vert="horz" wrap="square" lIns="91440" tIns="45720" rIns="91440" bIns="45720" numCol="1" anchor="t" anchorCtr="0" compatLnSpc="1">
            <a:prstTxWarp prst="textNoShape">
              <a:avLst/>
            </a:prstTxWarp>
          </a:bodyPr>
          <a:lstStyle/>
          <a:p>
            <a:endParaRPr lang="id-ID"/>
          </a:p>
        </p:txBody>
      </p:sp>
      <p:pic>
        <p:nvPicPr>
          <p:cNvPr id="6" name="Picture 5">
            <a:extLst>
              <a:ext uri="{FF2B5EF4-FFF2-40B4-BE49-F238E27FC236}">
                <a16:creationId xmlns:a16="http://schemas.microsoft.com/office/drawing/2014/main" id="{54412897-9485-4942-825D-409E390FC0E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34146" y="202767"/>
            <a:ext cx="1730841" cy="1156202"/>
          </a:xfrm>
          <a:prstGeom prst="rect">
            <a:avLst/>
          </a:prstGeom>
        </p:spPr>
      </p:pic>
      <p:sp>
        <p:nvSpPr>
          <p:cNvPr id="2" name="Rectangle 1">
            <a:extLst>
              <a:ext uri="{FF2B5EF4-FFF2-40B4-BE49-F238E27FC236}">
                <a16:creationId xmlns:a16="http://schemas.microsoft.com/office/drawing/2014/main" id="{15F0B771-7162-7A4E-8985-9CDD6CBEE030}"/>
              </a:ext>
            </a:extLst>
          </p:cNvPr>
          <p:cNvSpPr/>
          <p:nvPr/>
        </p:nvSpPr>
        <p:spPr>
          <a:xfrm>
            <a:off x="3437108" y="471375"/>
            <a:ext cx="8754892" cy="2062103"/>
          </a:xfrm>
          <a:prstGeom prst="rect">
            <a:avLst/>
          </a:prstGeom>
        </p:spPr>
        <p:txBody>
          <a:bodyPr wrap="square">
            <a:spAutoFit/>
          </a:bodyPr>
          <a:lstStyle/>
          <a:p>
            <a:pPr marL="571500" indent="-571500">
              <a:buFont typeface="Arial" panose="020B0604020202020204" pitchFamily="34" charset="0"/>
              <a:buChar char="•"/>
            </a:pPr>
            <a:r>
              <a:rPr lang="en-US" sz="3200" dirty="0" err="1">
                <a:solidFill>
                  <a:srgbClr val="C00000"/>
                </a:solidFill>
              </a:rPr>
              <a:t>Priez</a:t>
            </a:r>
            <a:r>
              <a:rPr lang="en-US" sz="3200" dirty="0">
                <a:solidFill>
                  <a:srgbClr val="C00000"/>
                </a:solidFill>
              </a:rPr>
              <a:t> </a:t>
            </a:r>
            <a:r>
              <a:rPr lang="en-US" sz="3200" dirty="0" err="1">
                <a:solidFill>
                  <a:srgbClr val="C00000"/>
                </a:solidFill>
              </a:rPr>
              <a:t>contre</a:t>
            </a:r>
            <a:r>
              <a:rPr lang="en-US" sz="3200" dirty="0">
                <a:solidFill>
                  <a:srgbClr val="C00000"/>
                </a:solidFill>
              </a:rPr>
              <a:t> la corruption </a:t>
            </a:r>
            <a:r>
              <a:rPr lang="en-US" sz="3200" dirty="0" err="1">
                <a:solidFill>
                  <a:srgbClr val="C00000"/>
                </a:solidFill>
              </a:rPr>
              <a:t>grandissante</a:t>
            </a:r>
            <a:r>
              <a:rPr lang="en-US" sz="3200" dirty="0">
                <a:solidFill>
                  <a:srgbClr val="C00000"/>
                </a:solidFill>
              </a:rPr>
              <a:t> et </a:t>
            </a:r>
            <a:r>
              <a:rPr lang="en-US" sz="3200" dirty="0" err="1">
                <a:solidFill>
                  <a:srgbClr val="C00000"/>
                </a:solidFill>
              </a:rPr>
              <a:t>érigée</a:t>
            </a:r>
            <a:r>
              <a:rPr lang="en-US" sz="3200" dirty="0">
                <a:solidFill>
                  <a:srgbClr val="C00000"/>
                </a:solidFill>
              </a:rPr>
              <a:t> </a:t>
            </a:r>
            <a:r>
              <a:rPr lang="en-US" sz="3200" dirty="0" err="1">
                <a:solidFill>
                  <a:srgbClr val="C00000"/>
                </a:solidFill>
              </a:rPr>
              <a:t>en</a:t>
            </a:r>
            <a:r>
              <a:rPr lang="en-US" sz="3200" dirty="0">
                <a:solidFill>
                  <a:srgbClr val="C00000"/>
                </a:solidFill>
              </a:rPr>
              <a:t> </a:t>
            </a:r>
            <a:r>
              <a:rPr lang="en-US" sz="3200" dirty="0" err="1">
                <a:solidFill>
                  <a:srgbClr val="C00000"/>
                </a:solidFill>
              </a:rPr>
              <a:t>règle</a:t>
            </a:r>
            <a:r>
              <a:rPr lang="en-US" sz="3200" dirty="0">
                <a:solidFill>
                  <a:srgbClr val="C00000"/>
                </a:solidFill>
              </a:rPr>
              <a:t> dans le pays </a:t>
            </a:r>
            <a:r>
              <a:rPr lang="en-US" sz="3200" dirty="0" err="1">
                <a:solidFill>
                  <a:srgbClr val="C00000"/>
                </a:solidFill>
              </a:rPr>
              <a:t>depuis</a:t>
            </a:r>
            <a:r>
              <a:rPr lang="en-US" sz="3200" dirty="0">
                <a:solidFill>
                  <a:srgbClr val="C00000"/>
                </a:solidFill>
              </a:rPr>
              <a:t> un moment. Que Dieu </a:t>
            </a:r>
            <a:r>
              <a:rPr lang="en-US" sz="3200" dirty="0" err="1">
                <a:solidFill>
                  <a:srgbClr val="C00000"/>
                </a:solidFill>
              </a:rPr>
              <a:t>mette</a:t>
            </a:r>
            <a:r>
              <a:rPr lang="en-US" sz="3200" dirty="0">
                <a:solidFill>
                  <a:srgbClr val="C00000"/>
                </a:solidFill>
              </a:rPr>
              <a:t> </a:t>
            </a:r>
            <a:r>
              <a:rPr lang="en-US" sz="3200" dirty="0" err="1">
                <a:solidFill>
                  <a:srgbClr val="C00000"/>
                </a:solidFill>
              </a:rPr>
              <a:t>sa</a:t>
            </a:r>
            <a:r>
              <a:rPr lang="en-US" sz="3200" dirty="0">
                <a:solidFill>
                  <a:srgbClr val="C00000"/>
                </a:solidFill>
              </a:rPr>
              <a:t> </a:t>
            </a:r>
            <a:r>
              <a:rPr lang="en-US" sz="3200" dirty="0" err="1">
                <a:solidFill>
                  <a:srgbClr val="C00000"/>
                </a:solidFill>
              </a:rPr>
              <a:t>crainte</a:t>
            </a:r>
            <a:r>
              <a:rPr lang="en-US" sz="3200" dirty="0">
                <a:solidFill>
                  <a:srgbClr val="C00000"/>
                </a:solidFill>
              </a:rPr>
              <a:t> dans le </a:t>
            </a:r>
            <a:r>
              <a:rPr lang="en-US" sz="3200" dirty="0" err="1">
                <a:solidFill>
                  <a:srgbClr val="C00000"/>
                </a:solidFill>
              </a:rPr>
              <a:t>cœur</a:t>
            </a:r>
            <a:r>
              <a:rPr lang="en-US" sz="3200" dirty="0">
                <a:solidFill>
                  <a:srgbClr val="C00000"/>
                </a:solidFill>
              </a:rPr>
              <a:t> des </a:t>
            </a:r>
            <a:r>
              <a:rPr lang="en-US" sz="3200" dirty="0" err="1">
                <a:solidFill>
                  <a:srgbClr val="C00000"/>
                </a:solidFill>
              </a:rPr>
              <a:t>béninois</a:t>
            </a:r>
            <a:r>
              <a:rPr lang="en-US" sz="3200" dirty="0">
                <a:solidFill>
                  <a:srgbClr val="C00000"/>
                </a:solidFill>
              </a:rPr>
              <a:t>.</a:t>
            </a:r>
          </a:p>
        </p:txBody>
      </p:sp>
      <p:sp>
        <p:nvSpPr>
          <p:cNvPr id="3" name="Rectangle 2">
            <a:extLst>
              <a:ext uri="{FF2B5EF4-FFF2-40B4-BE49-F238E27FC236}">
                <a16:creationId xmlns:a16="http://schemas.microsoft.com/office/drawing/2014/main" id="{CADF1E38-61A5-354F-AFAC-20E5D434B207}"/>
              </a:ext>
            </a:extLst>
          </p:cNvPr>
          <p:cNvSpPr/>
          <p:nvPr/>
        </p:nvSpPr>
        <p:spPr>
          <a:xfrm>
            <a:off x="3437108" y="3096328"/>
            <a:ext cx="8754892" cy="2176686"/>
          </a:xfrm>
          <a:prstGeom prst="rect">
            <a:avLst/>
          </a:prstGeom>
        </p:spPr>
        <p:txBody>
          <a:bodyPr wrap="square">
            <a:spAutoFit/>
          </a:bodyPr>
          <a:lstStyle/>
          <a:p>
            <a:pPr marL="457200" marR="0" lvl="0" indent="-457200">
              <a:lnSpc>
                <a:spcPct val="107000"/>
              </a:lnSpc>
              <a:spcBef>
                <a:spcPts val="0"/>
              </a:spcBef>
              <a:spcAft>
                <a:spcPts val="0"/>
              </a:spcAft>
              <a:buFont typeface="Arial" panose="020B0604020202020204" pitchFamily="34" charset="0"/>
              <a:buChar char="•"/>
            </a:pPr>
            <a:r>
              <a:rPr lang="en-US" sz="3200" dirty="0">
                <a:solidFill>
                  <a:srgbClr val="222222"/>
                </a:solidFill>
                <a:ea typeface="Arial" panose="020B0604020202020204" pitchFamily="34" charset="0"/>
              </a:rPr>
              <a:t>Pray against the growing corruption that has been established as a rule in the country for some time. May God put His fear in the hearts of the people of Benin.</a:t>
            </a:r>
            <a:endParaRPr lang="en-US" sz="3200" u="none" strike="noStrike" dirty="0">
              <a:effectLst/>
              <a:ea typeface="Calibri" panose="020F0502020204030204" pitchFamily="34" charset="0"/>
            </a:endParaRPr>
          </a:p>
        </p:txBody>
      </p:sp>
      <p:cxnSp>
        <p:nvCxnSpPr>
          <p:cNvPr id="7" name="Straight Connector 6">
            <a:extLst>
              <a:ext uri="{FF2B5EF4-FFF2-40B4-BE49-F238E27FC236}">
                <a16:creationId xmlns:a16="http://schemas.microsoft.com/office/drawing/2014/main" id="{6685C2CF-6F04-C34F-8EF9-D3B6B9403E16}"/>
              </a:ext>
            </a:extLst>
          </p:cNvPr>
          <p:cNvCxnSpPr/>
          <p:nvPr/>
        </p:nvCxnSpPr>
        <p:spPr>
          <a:xfrm>
            <a:off x="3437108" y="2815936"/>
            <a:ext cx="8573826" cy="0"/>
          </a:xfrm>
          <a:prstGeom prst="line">
            <a:avLst/>
          </a:prstGeom>
          <a:ln>
            <a:solidFill>
              <a:schemeClr val="accent6">
                <a:lumMod val="75000"/>
              </a:schemeClr>
            </a:solidFill>
          </a:ln>
        </p:spPr>
        <p:style>
          <a:lnRef idx="3">
            <a:schemeClr val="dk1"/>
          </a:lnRef>
          <a:fillRef idx="0">
            <a:schemeClr val="dk1"/>
          </a:fillRef>
          <a:effectRef idx="2">
            <a:schemeClr val="dk1"/>
          </a:effectRef>
          <a:fontRef idx="minor">
            <a:schemeClr val="tx1"/>
          </a:fontRef>
        </p:style>
      </p:cxnSp>
    </p:spTree>
    <p:extLst>
      <p:ext uri="{BB962C8B-B14F-4D97-AF65-F5344CB8AC3E}">
        <p14:creationId xmlns:p14="http://schemas.microsoft.com/office/powerpoint/2010/main" val="194468119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 name="Picture 14">
            <a:extLst>
              <a:ext uri="{FF2B5EF4-FFF2-40B4-BE49-F238E27FC236}">
                <a16:creationId xmlns:a16="http://schemas.microsoft.com/office/drawing/2014/main" id="{D158BF33-24C0-0F4A-8609-642C2E95D823}"/>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82200" y="5796954"/>
            <a:ext cx="1119491" cy="812180"/>
          </a:xfrm>
          <a:prstGeom prst="rect">
            <a:avLst/>
          </a:prstGeom>
        </p:spPr>
      </p:pic>
      <p:sp>
        <p:nvSpPr>
          <p:cNvPr id="19" name="TextBox 18">
            <a:extLst>
              <a:ext uri="{FF2B5EF4-FFF2-40B4-BE49-F238E27FC236}">
                <a16:creationId xmlns:a16="http://schemas.microsoft.com/office/drawing/2014/main" id="{CE0F07FD-F991-7340-A873-4FF4DE610E69}"/>
              </a:ext>
            </a:extLst>
          </p:cNvPr>
          <p:cNvSpPr txBox="1"/>
          <p:nvPr/>
        </p:nvSpPr>
        <p:spPr>
          <a:xfrm>
            <a:off x="202903" y="349660"/>
            <a:ext cx="8754892" cy="2062103"/>
          </a:xfrm>
          <a:prstGeom prst="rect">
            <a:avLst/>
          </a:prstGeom>
          <a:noFill/>
        </p:spPr>
        <p:txBody>
          <a:bodyPr wrap="square" rtlCol="0">
            <a:spAutoFit/>
          </a:bodyPr>
          <a:lstStyle/>
          <a:p>
            <a:pPr marL="571500" indent="-571500">
              <a:buFont typeface="Arial" panose="020B0604020202020204" pitchFamily="34" charset="0"/>
              <a:buChar char="•"/>
            </a:pPr>
            <a:r>
              <a:rPr lang="en-US" sz="3200" dirty="0" err="1">
                <a:solidFill>
                  <a:srgbClr val="C00000"/>
                </a:solidFill>
              </a:rPr>
              <a:t>Priez</a:t>
            </a:r>
            <a:r>
              <a:rPr lang="en-US" sz="3200" dirty="0">
                <a:solidFill>
                  <a:srgbClr val="C00000"/>
                </a:solidFill>
              </a:rPr>
              <a:t> que les </a:t>
            </a:r>
            <a:r>
              <a:rPr lang="en-US" sz="3200" dirty="0" err="1">
                <a:solidFill>
                  <a:srgbClr val="C00000"/>
                </a:solidFill>
              </a:rPr>
              <a:t>gouvernants</a:t>
            </a:r>
            <a:r>
              <a:rPr lang="en-US" sz="3200" dirty="0">
                <a:solidFill>
                  <a:srgbClr val="C00000"/>
                </a:solidFill>
              </a:rPr>
              <a:t> </a:t>
            </a:r>
            <a:r>
              <a:rPr lang="en-US" sz="3200" dirty="0" err="1">
                <a:solidFill>
                  <a:srgbClr val="C00000"/>
                </a:solidFill>
              </a:rPr>
              <a:t>aient</a:t>
            </a:r>
            <a:r>
              <a:rPr lang="en-US" sz="3200" dirty="0">
                <a:solidFill>
                  <a:srgbClr val="C00000"/>
                </a:solidFill>
              </a:rPr>
              <a:t> la </a:t>
            </a:r>
            <a:r>
              <a:rPr lang="en-US" sz="3200" dirty="0" err="1">
                <a:solidFill>
                  <a:srgbClr val="C00000"/>
                </a:solidFill>
              </a:rPr>
              <a:t>crainte</a:t>
            </a:r>
            <a:r>
              <a:rPr lang="en-US" sz="3200" dirty="0">
                <a:solidFill>
                  <a:srgbClr val="C00000"/>
                </a:solidFill>
              </a:rPr>
              <a:t> de Dieu dans </a:t>
            </a:r>
            <a:r>
              <a:rPr lang="en-US" sz="3200" dirty="0" err="1">
                <a:solidFill>
                  <a:srgbClr val="C00000"/>
                </a:solidFill>
              </a:rPr>
              <a:t>toutes</a:t>
            </a:r>
            <a:r>
              <a:rPr lang="en-US" sz="3200" dirty="0">
                <a:solidFill>
                  <a:srgbClr val="C00000"/>
                </a:solidFill>
              </a:rPr>
              <a:t> les </a:t>
            </a:r>
            <a:r>
              <a:rPr lang="en-US" sz="3200" dirty="0" err="1">
                <a:solidFill>
                  <a:srgbClr val="C00000"/>
                </a:solidFill>
              </a:rPr>
              <a:t>décisions</a:t>
            </a:r>
            <a:r>
              <a:rPr lang="en-US" sz="3200" dirty="0">
                <a:solidFill>
                  <a:srgbClr val="C00000"/>
                </a:solidFill>
              </a:rPr>
              <a:t> </a:t>
            </a:r>
            <a:r>
              <a:rPr lang="en-US" sz="3200" dirty="0" err="1">
                <a:solidFill>
                  <a:srgbClr val="C00000"/>
                </a:solidFill>
              </a:rPr>
              <a:t>qu’ils</a:t>
            </a:r>
            <a:r>
              <a:rPr lang="en-US" sz="3200" dirty="0">
                <a:solidFill>
                  <a:srgbClr val="C00000"/>
                </a:solidFill>
              </a:rPr>
              <a:t> </a:t>
            </a:r>
            <a:r>
              <a:rPr lang="en-US" sz="3200" dirty="0" err="1">
                <a:solidFill>
                  <a:srgbClr val="C00000"/>
                </a:solidFill>
              </a:rPr>
              <a:t>prennent</a:t>
            </a:r>
            <a:r>
              <a:rPr lang="en-US" sz="3200" dirty="0">
                <a:solidFill>
                  <a:srgbClr val="C00000"/>
                </a:solidFill>
              </a:rPr>
              <a:t>. Que les </a:t>
            </a:r>
            <a:r>
              <a:rPr lang="en-US" sz="3200" dirty="0" err="1">
                <a:solidFill>
                  <a:srgbClr val="C00000"/>
                </a:solidFill>
              </a:rPr>
              <a:t>projets</a:t>
            </a:r>
            <a:r>
              <a:rPr lang="en-US" sz="3200" dirty="0">
                <a:solidFill>
                  <a:srgbClr val="C00000"/>
                </a:solidFill>
              </a:rPr>
              <a:t> du </a:t>
            </a:r>
            <a:r>
              <a:rPr lang="en-US" sz="3200" dirty="0" err="1">
                <a:solidFill>
                  <a:srgbClr val="C00000"/>
                </a:solidFill>
              </a:rPr>
              <a:t>gouvernement</a:t>
            </a:r>
            <a:r>
              <a:rPr lang="en-US" sz="3200" dirty="0">
                <a:solidFill>
                  <a:srgbClr val="C00000"/>
                </a:solidFill>
              </a:rPr>
              <a:t> </a:t>
            </a:r>
            <a:r>
              <a:rPr lang="en-US" sz="3200" dirty="0" err="1">
                <a:solidFill>
                  <a:srgbClr val="C00000"/>
                </a:solidFill>
              </a:rPr>
              <a:t>aboutissent</a:t>
            </a:r>
            <a:r>
              <a:rPr lang="en-US" sz="3200" dirty="0">
                <a:solidFill>
                  <a:srgbClr val="C00000"/>
                </a:solidFill>
              </a:rPr>
              <a:t> et que </a:t>
            </a:r>
            <a:r>
              <a:rPr lang="en-US" sz="3200" dirty="0" err="1">
                <a:solidFill>
                  <a:srgbClr val="C00000"/>
                </a:solidFill>
              </a:rPr>
              <a:t>cela</a:t>
            </a:r>
            <a:r>
              <a:rPr lang="en-US" sz="3200" dirty="0">
                <a:solidFill>
                  <a:srgbClr val="C00000"/>
                </a:solidFill>
              </a:rPr>
              <a:t> </a:t>
            </a:r>
            <a:r>
              <a:rPr lang="en-US" sz="3200" dirty="0" err="1">
                <a:solidFill>
                  <a:srgbClr val="C00000"/>
                </a:solidFill>
              </a:rPr>
              <a:t>soit</a:t>
            </a:r>
            <a:r>
              <a:rPr lang="en-US" sz="3200" dirty="0">
                <a:solidFill>
                  <a:srgbClr val="C00000"/>
                </a:solidFill>
              </a:rPr>
              <a:t> pour le bien du people.</a:t>
            </a:r>
          </a:p>
        </p:txBody>
      </p:sp>
      <p:sp>
        <p:nvSpPr>
          <p:cNvPr id="6" name="Freeform 5">
            <a:extLst>
              <a:ext uri="{FF2B5EF4-FFF2-40B4-BE49-F238E27FC236}">
                <a16:creationId xmlns:a16="http://schemas.microsoft.com/office/drawing/2014/main" id="{F6956A3C-A4A4-4D4D-A806-F1B4524628BB}"/>
              </a:ext>
            </a:extLst>
          </p:cNvPr>
          <p:cNvSpPr>
            <a:spLocks/>
          </p:cNvSpPr>
          <p:nvPr/>
        </p:nvSpPr>
        <p:spPr bwMode="auto">
          <a:xfrm flipH="1">
            <a:off x="8567749" y="0"/>
            <a:ext cx="3624249" cy="6877456"/>
          </a:xfrm>
          <a:custGeom>
            <a:avLst/>
            <a:gdLst>
              <a:gd name="T0" fmla="*/ 220 w 297"/>
              <a:gd name="T1" fmla="*/ 0 h 400"/>
              <a:gd name="T2" fmla="*/ 297 w 297"/>
              <a:gd name="T3" fmla="*/ 0 h 400"/>
              <a:gd name="T4" fmla="*/ 62 w 297"/>
              <a:gd name="T5" fmla="*/ 400 h 400"/>
              <a:gd name="T6" fmla="*/ 0 w 297"/>
              <a:gd name="T7" fmla="*/ 400 h 400"/>
              <a:gd name="T8" fmla="*/ 220 w 297"/>
              <a:gd name="T9" fmla="*/ 0 h 400"/>
            </a:gdLst>
            <a:ahLst/>
            <a:cxnLst>
              <a:cxn ang="0">
                <a:pos x="T0" y="T1"/>
              </a:cxn>
              <a:cxn ang="0">
                <a:pos x="T2" y="T3"/>
              </a:cxn>
              <a:cxn ang="0">
                <a:pos x="T4" y="T5"/>
              </a:cxn>
              <a:cxn ang="0">
                <a:pos x="T6" y="T7"/>
              </a:cxn>
              <a:cxn ang="0">
                <a:pos x="T8" y="T9"/>
              </a:cxn>
            </a:cxnLst>
            <a:rect l="0" t="0" r="r" b="b"/>
            <a:pathLst>
              <a:path w="297" h="400">
                <a:moveTo>
                  <a:pt x="220" y="0"/>
                </a:moveTo>
                <a:lnTo>
                  <a:pt x="297" y="0"/>
                </a:lnTo>
                <a:lnTo>
                  <a:pt x="62" y="400"/>
                </a:lnTo>
                <a:lnTo>
                  <a:pt x="0" y="400"/>
                </a:lnTo>
                <a:lnTo>
                  <a:pt x="220" y="0"/>
                </a:lnTo>
                <a:close/>
              </a:path>
            </a:pathLst>
          </a:custGeom>
          <a:solidFill>
            <a:srgbClr val="E1B54B"/>
          </a:solidFill>
          <a:ln w="15875" cap="flat">
            <a:noFill/>
            <a:prstDash val="solid"/>
            <a:miter lim="800000"/>
            <a:headEnd/>
            <a:tailEnd/>
          </a:ln>
        </p:spPr>
        <p:txBody>
          <a:bodyPr vert="horz" wrap="square" lIns="91440" tIns="45720" rIns="91440" bIns="45720" numCol="1" anchor="t" anchorCtr="0" compatLnSpc="1">
            <a:prstTxWarp prst="textNoShape">
              <a:avLst/>
            </a:prstTxWarp>
          </a:bodyPr>
          <a:lstStyle/>
          <a:p>
            <a:endParaRPr lang="id-ID"/>
          </a:p>
        </p:txBody>
      </p:sp>
      <p:pic>
        <p:nvPicPr>
          <p:cNvPr id="7" name="Picture 6">
            <a:extLst>
              <a:ext uri="{FF2B5EF4-FFF2-40B4-BE49-F238E27FC236}">
                <a16:creationId xmlns:a16="http://schemas.microsoft.com/office/drawing/2014/main" id="{9BFF8135-7C64-244A-9160-E0E3140C943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258256" y="224510"/>
            <a:ext cx="1730841" cy="1156202"/>
          </a:xfrm>
          <a:prstGeom prst="rect">
            <a:avLst/>
          </a:prstGeom>
        </p:spPr>
      </p:pic>
      <p:sp>
        <p:nvSpPr>
          <p:cNvPr id="2" name="TextBox 1">
            <a:extLst>
              <a:ext uri="{FF2B5EF4-FFF2-40B4-BE49-F238E27FC236}">
                <a16:creationId xmlns:a16="http://schemas.microsoft.com/office/drawing/2014/main" id="{E1CD675F-3EB7-5E49-98C7-498AD6E55051}"/>
              </a:ext>
            </a:extLst>
          </p:cNvPr>
          <p:cNvSpPr txBox="1"/>
          <p:nvPr/>
        </p:nvSpPr>
        <p:spPr>
          <a:xfrm>
            <a:off x="202902" y="3131820"/>
            <a:ext cx="8754891" cy="2554545"/>
          </a:xfrm>
          <a:prstGeom prst="rect">
            <a:avLst/>
          </a:prstGeom>
          <a:noFill/>
        </p:spPr>
        <p:txBody>
          <a:bodyPr wrap="square" rtlCol="0">
            <a:spAutoFit/>
          </a:bodyPr>
          <a:lstStyle/>
          <a:p>
            <a:pPr marL="457200" indent="-457200">
              <a:buFont typeface="Arial" panose="020B0604020202020204" pitchFamily="34" charset="0"/>
              <a:buChar char="•"/>
            </a:pPr>
            <a:r>
              <a:rPr lang="en-US" sz="3200" dirty="0"/>
              <a:t>Pray that the rulers would have the fear of God in all the decisions they make. That the projects of the government succeed and that this would serve the best interest for the good of the people.</a:t>
            </a:r>
          </a:p>
        </p:txBody>
      </p:sp>
      <p:cxnSp>
        <p:nvCxnSpPr>
          <p:cNvPr id="8" name="Straight Connector 7">
            <a:extLst>
              <a:ext uri="{FF2B5EF4-FFF2-40B4-BE49-F238E27FC236}">
                <a16:creationId xmlns:a16="http://schemas.microsoft.com/office/drawing/2014/main" id="{2DD24EA4-0CEF-264A-8A0B-0E33EE212AC8}"/>
              </a:ext>
            </a:extLst>
          </p:cNvPr>
          <p:cNvCxnSpPr/>
          <p:nvPr/>
        </p:nvCxnSpPr>
        <p:spPr>
          <a:xfrm>
            <a:off x="383967" y="2774373"/>
            <a:ext cx="8573826" cy="0"/>
          </a:xfrm>
          <a:prstGeom prst="line">
            <a:avLst/>
          </a:prstGeom>
          <a:ln>
            <a:solidFill>
              <a:schemeClr val="accent6">
                <a:lumMod val="75000"/>
              </a:schemeClr>
            </a:solidFill>
          </a:ln>
        </p:spPr>
        <p:style>
          <a:lnRef idx="3">
            <a:schemeClr val="dk1"/>
          </a:lnRef>
          <a:fillRef idx="0">
            <a:schemeClr val="dk1"/>
          </a:fillRef>
          <a:effectRef idx="2">
            <a:schemeClr val="dk1"/>
          </a:effectRef>
          <a:fontRef idx="minor">
            <a:schemeClr val="tx1"/>
          </a:fontRef>
        </p:style>
      </p:cxnSp>
    </p:spTree>
    <p:extLst>
      <p:ext uri="{BB962C8B-B14F-4D97-AF65-F5344CB8AC3E}">
        <p14:creationId xmlns:p14="http://schemas.microsoft.com/office/powerpoint/2010/main" val="195071517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 name="Picture 14">
            <a:extLst>
              <a:ext uri="{FF2B5EF4-FFF2-40B4-BE49-F238E27FC236}">
                <a16:creationId xmlns:a16="http://schemas.microsoft.com/office/drawing/2014/main" id="{D158BF33-24C0-0F4A-8609-642C2E95D823}"/>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748253" y="5835865"/>
            <a:ext cx="1119491" cy="812180"/>
          </a:xfrm>
          <a:prstGeom prst="rect">
            <a:avLst/>
          </a:prstGeom>
        </p:spPr>
      </p:pic>
      <p:sp>
        <p:nvSpPr>
          <p:cNvPr id="17" name="Freeform 16">
            <a:extLst>
              <a:ext uri="{FF2B5EF4-FFF2-40B4-BE49-F238E27FC236}">
                <a16:creationId xmlns:a16="http://schemas.microsoft.com/office/drawing/2014/main" id="{6DC9E729-FB32-7340-8994-ED20D17E650E}"/>
              </a:ext>
            </a:extLst>
          </p:cNvPr>
          <p:cNvSpPr>
            <a:spLocks/>
          </p:cNvSpPr>
          <p:nvPr/>
        </p:nvSpPr>
        <p:spPr bwMode="auto">
          <a:xfrm>
            <a:off x="0" y="0"/>
            <a:ext cx="3929974" cy="6858000"/>
          </a:xfrm>
          <a:custGeom>
            <a:avLst/>
            <a:gdLst>
              <a:gd name="T0" fmla="*/ 0 w 245"/>
              <a:gd name="T1" fmla="*/ 298 h 405"/>
              <a:gd name="T2" fmla="*/ 172 w 245"/>
              <a:gd name="T3" fmla="*/ 0 h 405"/>
              <a:gd name="T4" fmla="*/ 245 w 245"/>
              <a:gd name="T5" fmla="*/ 0 h 405"/>
              <a:gd name="T6" fmla="*/ 0 w 245"/>
              <a:gd name="T7" fmla="*/ 405 h 405"/>
              <a:gd name="T8" fmla="*/ 0 w 245"/>
              <a:gd name="T9" fmla="*/ 298 h 405"/>
            </a:gdLst>
            <a:ahLst/>
            <a:cxnLst>
              <a:cxn ang="0">
                <a:pos x="T0" y="T1"/>
              </a:cxn>
              <a:cxn ang="0">
                <a:pos x="T2" y="T3"/>
              </a:cxn>
              <a:cxn ang="0">
                <a:pos x="T4" y="T5"/>
              </a:cxn>
              <a:cxn ang="0">
                <a:pos x="T6" y="T7"/>
              </a:cxn>
              <a:cxn ang="0">
                <a:pos x="T8" y="T9"/>
              </a:cxn>
            </a:cxnLst>
            <a:rect l="0" t="0" r="r" b="b"/>
            <a:pathLst>
              <a:path w="245" h="405">
                <a:moveTo>
                  <a:pt x="0" y="298"/>
                </a:moveTo>
                <a:lnTo>
                  <a:pt x="172" y="0"/>
                </a:lnTo>
                <a:lnTo>
                  <a:pt x="245" y="0"/>
                </a:lnTo>
                <a:lnTo>
                  <a:pt x="0" y="405"/>
                </a:lnTo>
                <a:lnTo>
                  <a:pt x="0" y="298"/>
                </a:lnTo>
                <a:close/>
              </a:path>
            </a:pathLst>
          </a:custGeom>
          <a:solidFill>
            <a:srgbClr val="E1B54B"/>
          </a:solidFill>
          <a:ln>
            <a:noFill/>
          </a:ln>
        </p:spPr>
        <p:txBody>
          <a:bodyPr vert="horz" wrap="square" lIns="91440" tIns="45720" rIns="91440" bIns="45720" numCol="1" anchor="t" anchorCtr="0" compatLnSpc="1">
            <a:prstTxWarp prst="textNoShape">
              <a:avLst/>
            </a:prstTxWarp>
          </a:bodyPr>
          <a:lstStyle/>
          <a:p>
            <a:endParaRPr lang="id-ID"/>
          </a:p>
        </p:txBody>
      </p:sp>
      <p:pic>
        <p:nvPicPr>
          <p:cNvPr id="6" name="Picture 5">
            <a:extLst>
              <a:ext uri="{FF2B5EF4-FFF2-40B4-BE49-F238E27FC236}">
                <a16:creationId xmlns:a16="http://schemas.microsoft.com/office/drawing/2014/main" id="{54412897-9485-4942-825D-409E390FC0E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34146" y="202767"/>
            <a:ext cx="1730841" cy="1156202"/>
          </a:xfrm>
          <a:prstGeom prst="rect">
            <a:avLst/>
          </a:prstGeom>
        </p:spPr>
      </p:pic>
      <p:sp>
        <p:nvSpPr>
          <p:cNvPr id="2" name="Rectangle 1">
            <a:extLst>
              <a:ext uri="{FF2B5EF4-FFF2-40B4-BE49-F238E27FC236}">
                <a16:creationId xmlns:a16="http://schemas.microsoft.com/office/drawing/2014/main" id="{15F0B771-7162-7A4E-8985-9CDD6CBEE030}"/>
              </a:ext>
            </a:extLst>
          </p:cNvPr>
          <p:cNvSpPr/>
          <p:nvPr/>
        </p:nvSpPr>
        <p:spPr>
          <a:xfrm>
            <a:off x="3623105" y="209955"/>
            <a:ext cx="8754892" cy="3046988"/>
          </a:xfrm>
          <a:prstGeom prst="rect">
            <a:avLst/>
          </a:prstGeom>
        </p:spPr>
        <p:txBody>
          <a:bodyPr wrap="square">
            <a:spAutoFit/>
          </a:bodyPr>
          <a:lstStyle/>
          <a:p>
            <a:pPr marL="571500" indent="-571500">
              <a:buFont typeface="Arial" panose="020B0604020202020204" pitchFamily="34" charset="0"/>
              <a:buChar char="•"/>
            </a:pPr>
            <a:r>
              <a:rPr lang="en-US" sz="3200" dirty="0" err="1">
                <a:solidFill>
                  <a:srgbClr val="C00000"/>
                </a:solidFill>
              </a:rPr>
              <a:t>Priez</a:t>
            </a:r>
            <a:r>
              <a:rPr lang="en-US" sz="3200" dirty="0">
                <a:solidFill>
                  <a:srgbClr val="C00000"/>
                </a:solidFill>
              </a:rPr>
              <a:t> pour que le </a:t>
            </a:r>
            <a:r>
              <a:rPr lang="en-US" sz="3200" dirty="0" err="1">
                <a:solidFill>
                  <a:srgbClr val="C00000"/>
                </a:solidFill>
              </a:rPr>
              <a:t>système</a:t>
            </a:r>
            <a:r>
              <a:rPr lang="en-US" sz="3200" dirty="0">
                <a:solidFill>
                  <a:srgbClr val="C00000"/>
                </a:solidFill>
              </a:rPr>
              <a:t> </a:t>
            </a:r>
            <a:r>
              <a:rPr lang="en-US" sz="3200" dirty="0" err="1">
                <a:solidFill>
                  <a:srgbClr val="C00000"/>
                </a:solidFill>
              </a:rPr>
              <a:t>éducatif</a:t>
            </a:r>
            <a:r>
              <a:rPr lang="en-US" sz="3200" dirty="0">
                <a:solidFill>
                  <a:srgbClr val="C00000"/>
                </a:solidFill>
              </a:rPr>
              <a:t> </a:t>
            </a:r>
            <a:r>
              <a:rPr lang="en-US" sz="3200" dirty="0" err="1">
                <a:solidFill>
                  <a:srgbClr val="C00000"/>
                </a:solidFill>
              </a:rPr>
              <a:t>soit</a:t>
            </a:r>
            <a:r>
              <a:rPr lang="en-US" sz="3200" dirty="0">
                <a:solidFill>
                  <a:srgbClr val="C00000"/>
                </a:solidFill>
              </a:rPr>
              <a:t> </a:t>
            </a:r>
            <a:r>
              <a:rPr lang="en-US" sz="3200" dirty="0" err="1">
                <a:solidFill>
                  <a:srgbClr val="C00000"/>
                </a:solidFill>
              </a:rPr>
              <a:t>adapté</a:t>
            </a:r>
            <a:r>
              <a:rPr lang="en-US" sz="3200" dirty="0">
                <a:solidFill>
                  <a:srgbClr val="C00000"/>
                </a:solidFill>
              </a:rPr>
              <a:t> aux </a:t>
            </a:r>
            <a:r>
              <a:rPr lang="en-US" sz="3200" dirty="0" err="1">
                <a:solidFill>
                  <a:srgbClr val="C00000"/>
                </a:solidFill>
              </a:rPr>
              <a:t>besoins</a:t>
            </a:r>
            <a:r>
              <a:rPr lang="en-US" sz="3200" dirty="0">
                <a:solidFill>
                  <a:srgbClr val="C00000"/>
                </a:solidFill>
              </a:rPr>
              <a:t> </a:t>
            </a:r>
            <a:r>
              <a:rPr lang="en-US" sz="3200" dirty="0" err="1">
                <a:solidFill>
                  <a:srgbClr val="C00000"/>
                </a:solidFill>
              </a:rPr>
              <a:t>actuels</a:t>
            </a:r>
            <a:r>
              <a:rPr lang="en-US" sz="3200" dirty="0">
                <a:solidFill>
                  <a:srgbClr val="C00000"/>
                </a:solidFill>
              </a:rPr>
              <a:t> du Pays. Que le </a:t>
            </a:r>
            <a:r>
              <a:rPr lang="en-US" sz="3200" dirty="0" err="1">
                <a:solidFill>
                  <a:srgbClr val="C00000"/>
                </a:solidFill>
              </a:rPr>
              <a:t>béninois</a:t>
            </a:r>
            <a:r>
              <a:rPr lang="en-US" sz="3200" dirty="0">
                <a:solidFill>
                  <a:srgbClr val="C00000"/>
                </a:solidFill>
              </a:rPr>
              <a:t> de </a:t>
            </a:r>
            <a:r>
              <a:rPr lang="en-US" sz="3200" dirty="0" err="1">
                <a:solidFill>
                  <a:srgbClr val="C00000"/>
                </a:solidFill>
              </a:rPr>
              <a:t>demain</a:t>
            </a:r>
            <a:r>
              <a:rPr lang="en-US" sz="3200" dirty="0">
                <a:solidFill>
                  <a:srgbClr val="C00000"/>
                </a:solidFill>
              </a:rPr>
              <a:t> </a:t>
            </a:r>
            <a:r>
              <a:rPr lang="en-US" sz="3200" dirty="0" err="1">
                <a:solidFill>
                  <a:srgbClr val="C00000"/>
                </a:solidFill>
              </a:rPr>
              <a:t>soit</a:t>
            </a:r>
            <a:r>
              <a:rPr lang="en-US" sz="3200" dirty="0">
                <a:solidFill>
                  <a:srgbClr val="C00000"/>
                </a:solidFill>
              </a:rPr>
              <a:t> un homme qui </a:t>
            </a:r>
            <a:r>
              <a:rPr lang="en-US" sz="3200" dirty="0" err="1">
                <a:solidFill>
                  <a:srgbClr val="C00000"/>
                </a:solidFill>
              </a:rPr>
              <a:t>craint</a:t>
            </a:r>
            <a:r>
              <a:rPr lang="en-US" sz="3200" dirty="0">
                <a:solidFill>
                  <a:srgbClr val="C00000"/>
                </a:solidFill>
              </a:rPr>
              <a:t> </a:t>
            </a:r>
            <a:r>
              <a:rPr lang="en-US" sz="3200" dirty="0" err="1">
                <a:solidFill>
                  <a:srgbClr val="C00000"/>
                </a:solidFill>
              </a:rPr>
              <a:t>en</a:t>
            </a:r>
            <a:r>
              <a:rPr lang="en-US" sz="3200" dirty="0">
                <a:solidFill>
                  <a:srgbClr val="C00000"/>
                </a:solidFill>
              </a:rPr>
              <a:t> tout.</a:t>
            </a:r>
          </a:p>
          <a:p>
            <a:pPr marL="571500" indent="-571500">
              <a:buFont typeface="Arial" panose="020B0604020202020204" pitchFamily="34" charset="0"/>
              <a:buChar char="•"/>
            </a:pPr>
            <a:r>
              <a:rPr lang="en-US" sz="3200" dirty="0" err="1">
                <a:solidFill>
                  <a:srgbClr val="C00000"/>
                </a:solidFill>
              </a:rPr>
              <a:t>Priez</a:t>
            </a:r>
            <a:r>
              <a:rPr lang="en-US" sz="3200" dirty="0">
                <a:solidFill>
                  <a:srgbClr val="C00000"/>
                </a:solidFill>
              </a:rPr>
              <a:t> </a:t>
            </a:r>
            <a:r>
              <a:rPr lang="en-US" sz="3200" dirty="0" err="1">
                <a:solidFill>
                  <a:srgbClr val="C00000"/>
                </a:solidFill>
              </a:rPr>
              <a:t>contre</a:t>
            </a:r>
            <a:r>
              <a:rPr lang="en-US" sz="3200" dirty="0">
                <a:solidFill>
                  <a:srgbClr val="C00000"/>
                </a:solidFill>
              </a:rPr>
              <a:t> le </a:t>
            </a:r>
            <a:r>
              <a:rPr lang="en-US" sz="3200" dirty="0" err="1">
                <a:solidFill>
                  <a:srgbClr val="C00000"/>
                </a:solidFill>
              </a:rPr>
              <a:t>nivellement</a:t>
            </a:r>
            <a:r>
              <a:rPr lang="en-US" sz="3200" dirty="0">
                <a:solidFill>
                  <a:srgbClr val="C00000"/>
                </a:solidFill>
              </a:rPr>
              <a:t> par le bas et </a:t>
            </a:r>
            <a:r>
              <a:rPr lang="en-US" sz="3200" dirty="0" err="1">
                <a:solidFill>
                  <a:srgbClr val="C00000"/>
                </a:solidFill>
              </a:rPr>
              <a:t>l’individualisme</a:t>
            </a:r>
            <a:r>
              <a:rPr lang="en-US" sz="3200" dirty="0">
                <a:solidFill>
                  <a:srgbClr val="C00000"/>
                </a:solidFill>
              </a:rPr>
              <a:t>. Que le </a:t>
            </a:r>
            <a:r>
              <a:rPr lang="en-US" sz="3200" dirty="0" err="1">
                <a:solidFill>
                  <a:srgbClr val="C00000"/>
                </a:solidFill>
              </a:rPr>
              <a:t>Bénin</a:t>
            </a:r>
            <a:r>
              <a:rPr lang="en-US" sz="3200" dirty="0">
                <a:solidFill>
                  <a:srgbClr val="C00000"/>
                </a:solidFill>
              </a:rPr>
              <a:t> </a:t>
            </a:r>
            <a:r>
              <a:rPr lang="en-US" sz="3200" dirty="0" err="1">
                <a:solidFill>
                  <a:srgbClr val="C00000"/>
                </a:solidFill>
              </a:rPr>
              <a:t>devienne</a:t>
            </a:r>
            <a:r>
              <a:rPr lang="en-US" sz="3200" dirty="0">
                <a:solidFill>
                  <a:srgbClr val="C00000"/>
                </a:solidFill>
              </a:rPr>
              <a:t> </a:t>
            </a:r>
            <a:r>
              <a:rPr lang="en-US" sz="3200" dirty="0" err="1">
                <a:solidFill>
                  <a:srgbClr val="C00000"/>
                </a:solidFill>
              </a:rPr>
              <a:t>une</a:t>
            </a:r>
            <a:r>
              <a:rPr lang="en-US" sz="3200" dirty="0">
                <a:solidFill>
                  <a:srgbClr val="C00000"/>
                </a:solidFill>
              </a:rPr>
              <a:t> </a:t>
            </a:r>
            <a:r>
              <a:rPr lang="en-US" sz="3200" dirty="0" err="1">
                <a:solidFill>
                  <a:srgbClr val="C00000"/>
                </a:solidFill>
              </a:rPr>
              <a:t>communauté</a:t>
            </a:r>
            <a:r>
              <a:rPr lang="en-US" sz="3200" dirty="0">
                <a:solidFill>
                  <a:srgbClr val="C00000"/>
                </a:solidFill>
              </a:rPr>
              <a:t> </a:t>
            </a:r>
            <a:r>
              <a:rPr lang="en-US" sz="3200" dirty="0" err="1">
                <a:solidFill>
                  <a:srgbClr val="C00000"/>
                </a:solidFill>
              </a:rPr>
              <a:t>d’hommes</a:t>
            </a:r>
            <a:r>
              <a:rPr lang="en-US" sz="3200" dirty="0">
                <a:solidFill>
                  <a:srgbClr val="C00000"/>
                </a:solidFill>
              </a:rPr>
              <a:t> et de femmes </a:t>
            </a:r>
            <a:r>
              <a:rPr lang="en-US" sz="3200" dirty="0" err="1">
                <a:solidFill>
                  <a:srgbClr val="C00000"/>
                </a:solidFill>
              </a:rPr>
              <a:t>intègres</a:t>
            </a:r>
            <a:r>
              <a:rPr lang="en-US" sz="3200" dirty="0">
                <a:solidFill>
                  <a:srgbClr val="C00000"/>
                </a:solidFill>
              </a:rPr>
              <a:t>.</a:t>
            </a:r>
          </a:p>
        </p:txBody>
      </p:sp>
      <p:sp>
        <p:nvSpPr>
          <p:cNvPr id="3" name="TextBox 2">
            <a:extLst>
              <a:ext uri="{FF2B5EF4-FFF2-40B4-BE49-F238E27FC236}">
                <a16:creationId xmlns:a16="http://schemas.microsoft.com/office/drawing/2014/main" id="{2AF1962A-D974-8A47-91ED-8F681A5CCB74}"/>
              </a:ext>
            </a:extLst>
          </p:cNvPr>
          <p:cNvSpPr txBox="1"/>
          <p:nvPr/>
        </p:nvSpPr>
        <p:spPr>
          <a:xfrm>
            <a:off x="1964987" y="3608245"/>
            <a:ext cx="9270703" cy="3046988"/>
          </a:xfrm>
          <a:prstGeom prst="rect">
            <a:avLst/>
          </a:prstGeom>
          <a:noFill/>
        </p:spPr>
        <p:txBody>
          <a:bodyPr wrap="square" rtlCol="0">
            <a:spAutoFit/>
          </a:bodyPr>
          <a:lstStyle/>
          <a:p>
            <a:pPr marL="457200" lvl="0" indent="-457200">
              <a:buFont typeface="Arial" panose="020B0604020202020204" pitchFamily="34" charset="0"/>
              <a:buChar char="•"/>
            </a:pPr>
            <a:r>
              <a:rPr lang="en-US" sz="3200" dirty="0"/>
              <a:t>Pray that the education system would be adapted to the current needs of the country. May the Beninese of tomorrow be a man who fears God in everything.</a:t>
            </a:r>
          </a:p>
          <a:p>
            <a:pPr marL="457200" lvl="0" indent="-457200">
              <a:buFont typeface="Arial" panose="020B0604020202020204" pitchFamily="34" charset="0"/>
              <a:buChar char="•"/>
            </a:pPr>
            <a:r>
              <a:rPr lang="en-US" sz="3200" dirty="0"/>
              <a:t>Pray against the leveling down and individualism. May Benin become a community of upright men and women.</a:t>
            </a:r>
          </a:p>
        </p:txBody>
      </p:sp>
      <p:cxnSp>
        <p:nvCxnSpPr>
          <p:cNvPr id="7" name="Straight Connector 6">
            <a:extLst>
              <a:ext uri="{FF2B5EF4-FFF2-40B4-BE49-F238E27FC236}">
                <a16:creationId xmlns:a16="http://schemas.microsoft.com/office/drawing/2014/main" id="{1C979B01-10AA-5F4F-9AA6-76A52F207C21}"/>
              </a:ext>
            </a:extLst>
          </p:cNvPr>
          <p:cNvCxnSpPr/>
          <p:nvPr/>
        </p:nvCxnSpPr>
        <p:spPr>
          <a:xfrm>
            <a:off x="2661864" y="3460172"/>
            <a:ext cx="8573826" cy="0"/>
          </a:xfrm>
          <a:prstGeom prst="line">
            <a:avLst/>
          </a:prstGeom>
          <a:ln>
            <a:solidFill>
              <a:schemeClr val="accent6">
                <a:lumMod val="75000"/>
              </a:schemeClr>
            </a:solidFill>
          </a:ln>
        </p:spPr>
        <p:style>
          <a:lnRef idx="3">
            <a:schemeClr val="dk1"/>
          </a:lnRef>
          <a:fillRef idx="0">
            <a:schemeClr val="dk1"/>
          </a:fillRef>
          <a:effectRef idx="2">
            <a:schemeClr val="dk1"/>
          </a:effectRef>
          <a:fontRef idx="minor">
            <a:schemeClr val="tx1"/>
          </a:fontRef>
        </p:style>
      </p:cxnSp>
    </p:spTree>
    <p:extLst>
      <p:ext uri="{BB962C8B-B14F-4D97-AF65-F5344CB8AC3E}">
        <p14:creationId xmlns:p14="http://schemas.microsoft.com/office/powerpoint/2010/main" val="101441662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 name="Picture 14">
            <a:extLst>
              <a:ext uri="{FF2B5EF4-FFF2-40B4-BE49-F238E27FC236}">
                <a16:creationId xmlns:a16="http://schemas.microsoft.com/office/drawing/2014/main" id="{D158BF33-24C0-0F4A-8609-642C2E95D823}"/>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82200" y="5796954"/>
            <a:ext cx="1119491" cy="812180"/>
          </a:xfrm>
          <a:prstGeom prst="rect">
            <a:avLst/>
          </a:prstGeom>
        </p:spPr>
      </p:pic>
      <p:sp>
        <p:nvSpPr>
          <p:cNvPr id="19" name="TextBox 18">
            <a:extLst>
              <a:ext uri="{FF2B5EF4-FFF2-40B4-BE49-F238E27FC236}">
                <a16:creationId xmlns:a16="http://schemas.microsoft.com/office/drawing/2014/main" id="{CE0F07FD-F991-7340-A873-4FF4DE610E69}"/>
              </a:ext>
            </a:extLst>
          </p:cNvPr>
          <p:cNvSpPr txBox="1"/>
          <p:nvPr/>
        </p:nvSpPr>
        <p:spPr>
          <a:xfrm>
            <a:off x="202903" y="248866"/>
            <a:ext cx="8754892" cy="3046988"/>
          </a:xfrm>
          <a:prstGeom prst="rect">
            <a:avLst/>
          </a:prstGeom>
          <a:noFill/>
        </p:spPr>
        <p:txBody>
          <a:bodyPr wrap="square" rtlCol="0">
            <a:spAutoFit/>
          </a:bodyPr>
          <a:lstStyle/>
          <a:p>
            <a:pPr marL="285750" indent="-285750">
              <a:buFont typeface="Arial" panose="020B0604020202020204" pitchFamily="34" charset="0"/>
              <a:buChar char="•"/>
            </a:pPr>
            <a:r>
              <a:rPr lang="en-US" sz="3200" dirty="0" err="1">
                <a:solidFill>
                  <a:srgbClr val="C00000"/>
                </a:solidFill>
              </a:rPr>
              <a:t>Priez</a:t>
            </a:r>
            <a:r>
              <a:rPr lang="en-US" sz="3200" dirty="0">
                <a:solidFill>
                  <a:srgbClr val="C00000"/>
                </a:solidFill>
              </a:rPr>
              <a:t> pour les nouveaux leaders à </a:t>
            </a:r>
            <a:r>
              <a:rPr lang="en-US" sz="3200" dirty="0" err="1">
                <a:solidFill>
                  <a:srgbClr val="C00000"/>
                </a:solidFill>
              </a:rPr>
              <a:t>mettre</a:t>
            </a:r>
            <a:r>
              <a:rPr lang="en-US" sz="3200" dirty="0">
                <a:solidFill>
                  <a:srgbClr val="C00000"/>
                </a:solidFill>
              </a:rPr>
              <a:t> </a:t>
            </a:r>
            <a:r>
              <a:rPr lang="en-US" sz="3200" dirty="0" err="1">
                <a:solidFill>
                  <a:srgbClr val="C00000"/>
                </a:solidFill>
              </a:rPr>
              <a:t>en</a:t>
            </a:r>
            <a:r>
              <a:rPr lang="en-US" sz="3200" dirty="0">
                <a:solidFill>
                  <a:srgbClr val="C00000"/>
                </a:solidFill>
              </a:rPr>
              <a:t> place </a:t>
            </a:r>
            <a:r>
              <a:rPr lang="en-US" sz="3200" dirty="0" err="1">
                <a:solidFill>
                  <a:srgbClr val="C00000"/>
                </a:solidFill>
              </a:rPr>
              <a:t>qu’ils</a:t>
            </a:r>
            <a:r>
              <a:rPr lang="en-US" sz="3200" dirty="0">
                <a:solidFill>
                  <a:srgbClr val="C00000"/>
                </a:solidFill>
              </a:rPr>
              <a:t> </a:t>
            </a:r>
            <a:r>
              <a:rPr lang="en-US" sz="3200" dirty="0" err="1">
                <a:solidFill>
                  <a:srgbClr val="C00000"/>
                </a:solidFill>
              </a:rPr>
              <a:t>soient</a:t>
            </a:r>
            <a:r>
              <a:rPr lang="en-US" sz="3200" dirty="0">
                <a:solidFill>
                  <a:srgbClr val="C00000"/>
                </a:solidFill>
              </a:rPr>
              <a:t> </a:t>
            </a:r>
            <a:r>
              <a:rPr lang="en-US" sz="3200" dirty="0" err="1">
                <a:solidFill>
                  <a:srgbClr val="C00000"/>
                </a:solidFill>
              </a:rPr>
              <a:t>selon</a:t>
            </a:r>
            <a:r>
              <a:rPr lang="en-US" sz="3200" dirty="0">
                <a:solidFill>
                  <a:srgbClr val="C00000"/>
                </a:solidFill>
              </a:rPr>
              <a:t> le </a:t>
            </a:r>
            <a:r>
              <a:rPr lang="en-US" sz="3200" dirty="0" err="1">
                <a:solidFill>
                  <a:srgbClr val="C00000"/>
                </a:solidFill>
              </a:rPr>
              <a:t>cœur</a:t>
            </a:r>
            <a:r>
              <a:rPr lang="en-US" sz="3200" dirty="0">
                <a:solidFill>
                  <a:srgbClr val="C00000"/>
                </a:solidFill>
              </a:rPr>
              <a:t> de Dieu.</a:t>
            </a:r>
          </a:p>
          <a:p>
            <a:pPr marL="285750" indent="-285750">
              <a:buFont typeface="Arial" panose="020B0604020202020204" pitchFamily="34" charset="0"/>
              <a:buChar char="•"/>
            </a:pPr>
            <a:r>
              <a:rPr lang="en-US" sz="3200" dirty="0" err="1">
                <a:solidFill>
                  <a:srgbClr val="C00000"/>
                </a:solidFill>
              </a:rPr>
              <a:t>Priez</a:t>
            </a:r>
            <a:r>
              <a:rPr lang="en-US" sz="3200" dirty="0">
                <a:solidFill>
                  <a:srgbClr val="C00000"/>
                </a:solidFill>
              </a:rPr>
              <a:t> pour la </a:t>
            </a:r>
            <a:r>
              <a:rPr lang="en-US" sz="3200" dirty="0" err="1">
                <a:solidFill>
                  <a:srgbClr val="C00000"/>
                </a:solidFill>
              </a:rPr>
              <a:t>productivité</a:t>
            </a:r>
            <a:r>
              <a:rPr lang="en-US" sz="3200" dirty="0">
                <a:solidFill>
                  <a:srgbClr val="C00000"/>
                </a:solidFill>
              </a:rPr>
              <a:t> du pays sur </a:t>
            </a:r>
            <a:r>
              <a:rPr lang="en-US" sz="3200" dirty="0" err="1">
                <a:solidFill>
                  <a:srgbClr val="C00000"/>
                </a:solidFill>
              </a:rPr>
              <a:t>tous</a:t>
            </a:r>
            <a:r>
              <a:rPr lang="en-US" sz="3200" dirty="0">
                <a:solidFill>
                  <a:srgbClr val="C00000"/>
                </a:solidFill>
              </a:rPr>
              <a:t> les plans.</a:t>
            </a:r>
          </a:p>
          <a:p>
            <a:pPr marL="285750" indent="-285750">
              <a:buFont typeface="Arial" panose="020B0604020202020204" pitchFamily="34" charset="0"/>
              <a:buChar char="•"/>
            </a:pPr>
            <a:r>
              <a:rPr lang="en-US" sz="3200" dirty="0" err="1">
                <a:solidFill>
                  <a:srgbClr val="C00000"/>
                </a:solidFill>
              </a:rPr>
              <a:t>Priez</a:t>
            </a:r>
            <a:r>
              <a:rPr lang="en-US" sz="3200" dirty="0">
                <a:solidFill>
                  <a:srgbClr val="C00000"/>
                </a:solidFill>
              </a:rPr>
              <a:t> pour que Dieu </a:t>
            </a:r>
            <a:r>
              <a:rPr lang="en-US" sz="3200" dirty="0" err="1">
                <a:solidFill>
                  <a:srgbClr val="C00000"/>
                </a:solidFill>
              </a:rPr>
              <a:t>ouvre</a:t>
            </a:r>
            <a:r>
              <a:rPr lang="en-US" sz="3200" dirty="0">
                <a:solidFill>
                  <a:srgbClr val="C00000"/>
                </a:solidFill>
              </a:rPr>
              <a:t> le </a:t>
            </a:r>
            <a:r>
              <a:rPr lang="en-US" sz="3200" dirty="0" err="1">
                <a:solidFill>
                  <a:srgbClr val="C00000"/>
                </a:solidFill>
              </a:rPr>
              <a:t>cœur</a:t>
            </a:r>
            <a:r>
              <a:rPr lang="en-US" sz="3200" dirty="0">
                <a:solidFill>
                  <a:srgbClr val="C00000"/>
                </a:solidFill>
              </a:rPr>
              <a:t> des </a:t>
            </a:r>
            <a:r>
              <a:rPr lang="en-US" sz="3200" dirty="0" err="1">
                <a:solidFill>
                  <a:srgbClr val="C00000"/>
                </a:solidFill>
              </a:rPr>
              <a:t>dirigeants</a:t>
            </a:r>
            <a:r>
              <a:rPr lang="en-US" sz="3200" dirty="0">
                <a:solidFill>
                  <a:srgbClr val="C00000"/>
                </a:solidFill>
              </a:rPr>
              <a:t> à </a:t>
            </a:r>
            <a:r>
              <a:rPr lang="en-US" sz="3200" dirty="0" err="1">
                <a:solidFill>
                  <a:srgbClr val="C00000"/>
                </a:solidFill>
              </a:rPr>
              <a:t>l’evangile</a:t>
            </a:r>
            <a:r>
              <a:rPr lang="en-US" sz="3200" dirty="0">
                <a:solidFill>
                  <a:srgbClr val="C00000"/>
                </a:solidFill>
              </a:rPr>
              <a:t>.</a:t>
            </a:r>
          </a:p>
        </p:txBody>
      </p:sp>
      <p:sp>
        <p:nvSpPr>
          <p:cNvPr id="6" name="Freeform 5">
            <a:extLst>
              <a:ext uri="{FF2B5EF4-FFF2-40B4-BE49-F238E27FC236}">
                <a16:creationId xmlns:a16="http://schemas.microsoft.com/office/drawing/2014/main" id="{F6956A3C-A4A4-4D4D-A806-F1B4524628BB}"/>
              </a:ext>
            </a:extLst>
          </p:cNvPr>
          <p:cNvSpPr>
            <a:spLocks/>
          </p:cNvSpPr>
          <p:nvPr/>
        </p:nvSpPr>
        <p:spPr bwMode="auto">
          <a:xfrm flipH="1">
            <a:off x="8567749" y="0"/>
            <a:ext cx="3624249" cy="6877456"/>
          </a:xfrm>
          <a:custGeom>
            <a:avLst/>
            <a:gdLst>
              <a:gd name="T0" fmla="*/ 220 w 297"/>
              <a:gd name="T1" fmla="*/ 0 h 400"/>
              <a:gd name="T2" fmla="*/ 297 w 297"/>
              <a:gd name="T3" fmla="*/ 0 h 400"/>
              <a:gd name="T4" fmla="*/ 62 w 297"/>
              <a:gd name="T5" fmla="*/ 400 h 400"/>
              <a:gd name="T6" fmla="*/ 0 w 297"/>
              <a:gd name="T7" fmla="*/ 400 h 400"/>
              <a:gd name="T8" fmla="*/ 220 w 297"/>
              <a:gd name="T9" fmla="*/ 0 h 400"/>
            </a:gdLst>
            <a:ahLst/>
            <a:cxnLst>
              <a:cxn ang="0">
                <a:pos x="T0" y="T1"/>
              </a:cxn>
              <a:cxn ang="0">
                <a:pos x="T2" y="T3"/>
              </a:cxn>
              <a:cxn ang="0">
                <a:pos x="T4" y="T5"/>
              </a:cxn>
              <a:cxn ang="0">
                <a:pos x="T6" y="T7"/>
              </a:cxn>
              <a:cxn ang="0">
                <a:pos x="T8" y="T9"/>
              </a:cxn>
            </a:cxnLst>
            <a:rect l="0" t="0" r="r" b="b"/>
            <a:pathLst>
              <a:path w="297" h="400">
                <a:moveTo>
                  <a:pt x="220" y="0"/>
                </a:moveTo>
                <a:lnTo>
                  <a:pt x="297" y="0"/>
                </a:lnTo>
                <a:lnTo>
                  <a:pt x="62" y="400"/>
                </a:lnTo>
                <a:lnTo>
                  <a:pt x="0" y="400"/>
                </a:lnTo>
                <a:lnTo>
                  <a:pt x="220" y="0"/>
                </a:lnTo>
                <a:close/>
              </a:path>
            </a:pathLst>
          </a:custGeom>
          <a:solidFill>
            <a:srgbClr val="E1B54B"/>
          </a:solidFill>
          <a:ln w="15875" cap="flat">
            <a:noFill/>
            <a:prstDash val="solid"/>
            <a:miter lim="800000"/>
            <a:headEnd/>
            <a:tailEnd/>
          </a:ln>
        </p:spPr>
        <p:txBody>
          <a:bodyPr vert="horz" wrap="square" lIns="91440" tIns="45720" rIns="91440" bIns="45720" numCol="1" anchor="t" anchorCtr="0" compatLnSpc="1">
            <a:prstTxWarp prst="textNoShape">
              <a:avLst/>
            </a:prstTxWarp>
          </a:bodyPr>
          <a:lstStyle/>
          <a:p>
            <a:endParaRPr lang="id-ID"/>
          </a:p>
        </p:txBody>
      </p:sp>
      <p:pic>
        <p:nvPicPr>
          <p:cNvPr id="7" name="Picture 6">
            <a:extLst>
              <a:ext uri="{FF2B5EF4-FFF2-40B4-BE49-F238E27FC236}">
                <a16:creationId xmlns:a16="http://schemas.microsoft.com/office/drawing/2014/main" id="{9BFF8135-7C64-244A-9160-E0E3140C943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258256" y="224510"/>
            <a:ext cx="1730841" cy="1156202"/>
          </a:xfrm>
          <a:prstGeom prst="rect">
            <a:avLst/>
          </a:prstGeom>
        </p:spPr>
      </p:pic>
      <p:sp>
        <p:nvSpPr>
          <p:cNvPr id="2" name="TextBox 1">
            <a:extLst>
              <a:ext uri="{FF2B5EF4-FFF2-40B4-BE49-F238E27FC236}">
                <a16:creationId xmlns:a16="http://schemas.microsoft.com/office/drawing/2014/main" id="{EC0AE85B-D001-B046-825C-490BF7436E2B}"/>
              </a:ext>
            </a:extLst>
          </p:cNvPr>
          <p:cNvSpPr txBox="1"/>
          <p:nvPr/>
        </p:nvSpPr>
        <p:spPr>
          <a:xfrm>
            <a:off x="182200" y="3734851"/>
            <a:ext cx="9887630" cy="2554545"/>
          </a:xfrm>
          <a:prstGeom prst="rect">
            <a:avLst/>
          </a:prstGeom>
          <a:noFill/>
        </p:spPr>
        <p:txBody>
          <a:bodyPr wrap="square" rtlCol="0">
            <a:spAutoFit/>
          </a:bodyPr>
          <a:lstStyle/>
          <a:p>
            <a:pPr marL="457200" lvl="0" indent="-457200">
              <a:buFont typeface="Arial" panose="020B0604020202020204" pitchFamily="34" charset="0"/>
              <a:buChar char="•"/>
            </a:pPr>
            <a:r>
              <a:rPr lang="en-US" sz="3200" dirty="0"/>
              <a:t>Pray that the new leaders would rule according to the heart of God.</a:t>
            </a:r>
          </a:p>
          <a:p>
            <a:pPr marL="457200" lvl="0" indent="-457200">
              <a:buFont typeface="Arial" panose="020B0604020202020204" pitchFamily="34" charset="0"/>
              <a:buChar char="•"/>
            </a:pPr>
            <a:r>
              <a:rPr lang="en-US" sz="3200" dirty="0"/>
              <a:t>Pray for the productivity of the country on all fronts.</a:t>
            </a:r>
          </a:p>
          <a:p>
            <a:pPr marL="457200" lvl="0" indent="-457200">
              <a:buFont typeface="Arial" panose="020B0604020202020204" pitchFamily="34" charset="0"/>
              <a:buChar char="•"/>
            </a:pPr>
            <a:r>
              <a:rPr lang="en-US" sz="3200" dirty="0"/>
              <a:t>Pray for God to open the hearts of leaders to the gospel.</a:t>
            </a:r>
          </a:p>
        </p:txBody>
      </p:sp>
      <p:cxnSp>
        <p:nvCxnSpPr>
          <p:cNvPr id="8" name="Straight Connector 7">
            <a:extLst>
              <a:ext uri="{FF2B5EF4-FFF2-40B4-BE49-F238E27FC236}">
                <a16:creationId xmlns:a16="http://schemas.microsoft.com/office/drawing/2014/main" id="{EC0AE141-9DC0-BC47-B813-6951980AFFB7}"/>
              </a:ext>
            </a:extLst>
          </p:cNvPr>
          <p:cNvCxnSpPr/>
          <p:nvPr/>
        </p:nvCxnSpPr>
        <p:spPr>
          <a:xfrm>
            <a:off x="280555" y="3564081"/>
            <a:ext cx="8573826" cy="0"/>
          </a:xfrm>
          <a:prstGeom prst="line">
            <a:avLst/>
          </a:prstGeom>
          <a:ln>
            <a:solidFill>
              <a:schemeClr val="accent6">
                <a:lumMod val="75000"/>
              </a:schemeClr>
            </a:solidFill>
          </a:ln>
        </p:spPr>
        <p:style>
          <a:lnRef idx="3">
            <a:schemeClr val="dk1"/>
          </a:lnRef>
          <a:fillRef idx="0">
            <a:schemeClr val="dk1"/>
          </a:fillRef>
          <a:effectRef idx="2">
            <a:schemeClr val="dk1"/>
          </a:effectRef>
          <a:fontRef idx="minor">
            <a:schemeClr val="tx1"/>
          </a:fontRef>
        </p:style>
      </p:cxnSp>
    </p:spTree>
    <p:extLst>
      <p:ext uri="{BB962C8B-B14F-4D97-AF65-F5344CB8AC3E}">
        <p14:creationId xmlns:p14="http://schemas.microsoft.com/office/powerpoint/2010/main" val="193975642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 name="Picture 14">
            <a:extLst>
              <a:ext uri="{FF2B5EF4-FFF2-40B4-BE49-F238E27FC236}">
                <a16:creationId xmlns:a16="http://schemas.microsoft.com/office/drawing/2014/main" id="{D158BF33-24C0-0F4A-8609-642C2E95D823}"/>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748253" y="5835865"/>
            <a:ext cx="1119491" cy="812180"/>
          </a:xfrm>
          <a:prstGeom prst="rect">
            <a:avLst/>
          </a:prstGeom>
        </p:spPr>
      </p:pic>
      <p:sp>
        <p:nvSpPr>
          <p:cNvPr id="17" name="Freeform 16">
            <a:extLst>
              <a:ext uri="{FF2B5EF4-FFF2-40B4-BE49-F238E27FC236}">
                <a16:creationId xmlns:a16="http://schemas.microsoft.com/office/drawing/2014/main" id="{6DC9E729-FB32-7340-8994-ED20D17E650E}"/>
              </a:ext>
            </a:extLst>
          </p:cNvPr>
          <p:cNvSpPr>
            <a:spLocks/>
          </p:cNvSpPr>
          <p:nvPr/>
        </p:nvSpPr>
        <p:spPr bwMode="auto">
          <a:xfrm>
            <a:off x="0" y="0"/>
            <a:ext cx="3929974" cy="6858000"/>
          </a:xfrm>
          <a:custGeom>
            <a:avLst/>
            <a:gdLst>
              <a:gd name="T0" fmla="*/ 0 w 245"/>
              <a:gd name="T1" fmla="*/ 298 h 405"/>
              <a:gd name="T2" fmla="*/ 172 w 245"/>
              <a:gd name="T3" fmla="*/ 0 h 405"/>
              <a:gd name="T4" fmla="*/ 245 w 245"/>
              <a:gd name="T5" fmla="*/ 0 h 405"/>
              <a:gd name="T6" fmla="*/ 0 w 245"/>
              <a:gd name="T7" fmla="*/ 405 h 405"/>
              <a:gd name="T8" fmla="*/ 0 w 245"/>
              <a:gd name="T9" fmla="*/ 298 h 405"/>
            </a:gdLst>
            <a:ahLst/>
            <a:cxnLst>
              <a:cxn ang="0">
                <a:pos x="T0" y="T1"/>
              </a:cxn>
              <a:cxn ang="0">
                <a:pos x="T2" y="T3"/>
              </a:cxn>
              <a:cxn ang="0">
                <a:pos x="T4" y="T5"/>
              </a:cxn>
              <a:cxn ang="0">
                <a:pos x="T6" y="T7"/>
              </a:cxn>
              <a:cxn ang="0">
                <a:pos x="T8" y="T9"/>
              </a:cxn>
            </a:cxnLst>
            <a:rect l="0" t="0" r="r" b="b"/>
            <a:pathLst>
              <a:path w="245" h="405">
                <a:moveTo>
                  <a:pt x="0" y="298"/>
                </a:moveTo>
                <a:lnTo>
                  <a:pt x="172" y="0"/>
                </a:lnTo>
                <a:lnTo>
                  <a:pt x="245" y="0"/>
                </a:lnTo>
                <a:lnTo>
                  <a:pt x="0" y="405"/>
                </a:lnTo>
                <a:lnTo>
                  <a:pt x="0" y="298"/>
                </a:lnTo>
                <a:close/>
              </a:path>
            </a:pathLst>
          </a:custGeom>
          <a:solidFill>
            <a:srgbClr val="E1B54B"/>
          </a:solidFill>
          <a:ln>
            <a:noFill/>
          </a:ln>
        </p:spPr>
        <p:txBody>
          <a:bodyPr vert="horz" wrap="square" lIns="91440" tIns="45720" rIns="91440" bIns="45720" numCol="1" anchor="t" anchorCtr="0" compatLnSpc="1">
            <a:prstTxWarp prst="textNoShape">
              <a:avLst/>
            </a:prstTxWarp>
          </a:bodyPr>
          <a:lstStyle/>
          <a:p>
            <a:endParaRPr lang="id-ID"/>
          </a:p>
        </p:txBody>
      </p:sp>
      <p:sp>
        <p:nvSpPr>
          <p:cNvPr id="19" name="TextBox 18">
            <a:extLst>
              <a:ext uri="{FF2B5EF4-FFF2-40B4-BE49-F238E27FC236}">
                <a16:creationId xmlns:a16="http://schemas.microsoft.com/office/drawing/2014/main" id="{CE0F07FD-F991-7340-A873-4FF4DE610E69}"/>
              </a:ext>
            </a:extLst>
          </p:cNvPr>
          <p:cNvSpPr txBox="1"/>
          <p:nvPr/>
        </p:nvSpPr>
        <p:spPr>
          <a:xfrm>
            <a:off x="3437108" y="214744"/>
            <a:ext cx="8754892" cy="830997"/>
          </a:xfrm>
          <a:prstGeom prst="rect">
            <a:avLst/>
          </a:prstGeom>
          <a:noFill/>
        </p:spPr>
        <p:txBody>
          <a:bodyPr wrap="square" rtlCol="0">
            <a:spAutoFit/>
          </a:bodyPr>
          <a:lstStyle/>
          <a:p>
            <a:pPr algn="ctr"/>
            <a:r>
              <a:rPr lang="en-US" sz="4800" dirty="0">
                <a:solidFill>
                  <a:srgbClr val="00B050"/>
                </a:solidFill>
              </a:rPr>
              <a:t>Pour ILF-Benin et AFReG-Benin</a:t>
            </a:r>
          </a:p>
        </p:txBody>
      </p:sp>
      <p:pic>
        <p:nvPicPr>
          <p:cNvPr id="6" name="Picture 5">
            <a:extLst>
              <a:ext uri="{FF2B5EF4-FFF2-40B4-BE49-F238E27FC236}">
                <a16:creationId xmlns:a16="http://schemas.microsoft.com/office/drawing/2014/main" id="{54412897-9485-4942-825D-409E390FC0E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34146" y="202767"/>
            <a:ext cx="1730841" cy="1156202"/>
          </a:xfrm>
          <a:prstGeom prst="rect">
            <a:avLst/>
          </a:prstGeom>
        </p:spPr>
      </p:pic>
      <p:sp>
        <p:nvSpPr>
          <p:cNvPr id="2" name="Rectangle 1">
            <a:extLst>
              <a:ext uri="{FF2B5EF4-FFF2-40B4-BE49-F238E27FC236}">
                <a16:creationId xmlns:a16="http://schemas.microsoft.com/office/drawing/2014/main" id="{15F0B771-7162-7A4E-8985-9CDD6CBEE030}"/>
              </a:ext>
            </a:extLst>
          </p:cNvPr>
          <p:cNvSpPr/>
          <p:nvPr/>
        </p:nvSpPr>
        <p:spPr>
          <a:xfrm>
            <a:off x="2788920" y="1917883"/>
            <a:ext cx="9228909" cy="2554545"/>
          </a:xfrm>
          <a:prstGeom prst="rect">
            <a:avLst/>
          </a:prstGeom>
        </p:spPr>
        <p:txBody>
          <a:bodyPr wrap="square">
            <a:spAutoFit/>
          </a:bodyPr>
          <a:lstStyle/>
          <a:p>
            <a:pPr marL="285750" indent="-285750">
              <a:buFont typeface="Arial" panose="020B0604020202020204" pitchFamily="34" charset="0"/>
              <a:buChar char="•"/>
            </a:pPr>
            <a:r>
              <a:rPr lang="en-US" sz="3200" dirty="0" err="1">
                <a:solidFill>
                  <a:srgbClr val="C00000"/>
                </a:solidFill>
              </a:rPr>
              <a:t>Priez</a:t>
            </a:r>
            <a:r>
              <a:rPr lang="en-US" sz="3200" dirty="0">
                <a:solidFill>
                  <a:srgbClr val="C00000"/>
                </a:solidFill>
              </a:rPr>
              <a:t> pour </a:t>
            </a:r>
            <a:r>
              <a:rPr lang="en-US" sz="3200" dirty="0" err="1">
                <a:solidFill>
                  <a:srgbClr val="C00000"/>
                </a:solidFill>
              </a:rPr>
              <a:t>l’assemblée</a:t>
            </a:r>
            <a:r>
              <a:rPr lang="en-US" sz="3200" dirty="0">
                <a:solidFill>
                  <a:srgbClr val="C00000"/>
                </a:solidFill>
              </a:rPr>
              <a:t> </a:t>
            </a:r>
            <a:r>
              <a:rPr lang="en-US" sz="3200" dirty="0" err="1">
                <a:solidFill>
                  <a:srgbClr val="C00000"/>
                </a:solidFill>
              </a:rPr>
              <a:t>générale</a:t>
            </a:r>
            <a:r>
              <a:rPr lang="en-US" sz="3200" dirty="0">
                <a:solidFill>
                  <a:srgbClr val="C00000"/>
                </a:solidFill>
              </a:rPr>
              <a:t> de AFReG </a:t>
            </a:r>
            <a:r>
              <a:rPr lang="en-US" sz="3200" dirty="0" err="1">
                <a:solidFill>
                  <a:srgbClr val="C00000"/>
                </a:solidFill>
              </a:rPr>
              <a:t>Bénin</a:t>
            </a:r>
            <a:r>
              <a:rPr lang="en-US" sz="3200" dirty="0">
                <a:solidFill>
                  <a:srgbClr val="C00000"/>
                </a:solidFill>
              </a:rPr>
              <a:t> et la reconnaissance </a:t>
            </a:r>
            <a:r>
              <a:rPr lang="en-US" sz="3200" dirty="0" err="1">
                <a:solidFill>
                  <a:srgbClr val="C00000"/>
                </a:solidFill>
              </a:rPr>
              <a:t>officielle</a:t>
            </a:r>
            <a:r>
              <a:rPr lang="en-US" sz="3200" dirty="0">
                <a:solidFill>
                  <a:srgbClr val="C00000"/>
                </a:solidFill>
              </a:rPr>
              <a:t>.</a:t>
            </a:r>
          </a:p>
          <a:p>
            <a:pPr marL="285750" indent="-285750">
              <a:buFont typeface="Arial" panose="020B0604020202020204" pitchFamily="34" charset="0"/>
              <a:buChar char="•"/>
            </a:pPr>
            <a:r>
              <a:rPr lang="en-US" sz="3200" dirty="0" err="1">
                <a:solidFill>
                  <a:srgbClr val="C00000"/>
                </a:solidFill>
              </a:rPr>
              <a:t>Priez</a:t>
            </a:r>
            <a:r>
              <a:rPr lang="en-US" sz="3200" dirty="0">
                <a:solidFill>
                  <a:srgbClr val="C00000"/>
                </a:solidFill>
              </a:rPr>
              <a:t> le </a:t>
            </a:r>
            <a:r>
              <a:rPr lang="en-US" sz="3200" dirty="0" err="1">
                <a:solidFill>
                  <a:srgbClr val="C00000"/>
                </a:solidFill>
              </a:rPr>
              <a:t>révérend</a:t>
            </a:r>
            <a:r>
              <a:rPr lang="en-US" sz="3200" dirty="0">
                <a:solidFill>
                  <a:srgbClr val="C00000"/>
                </a:solidFill>
              </a:rPr>
              <a:t> CLOSSOU </a:t>
            </a:r>
            <a:r>
              <a:rPr lang="en-US" sz="3200" dirty="0" err="1">
                <a:solidFill>
                  <a:srgbClr val="C00000"/>
                </a:solidFill>
              </a:rPr>
              <a:t>afin</a:t>
            </a:r>
            <a:r>
              <a:rPr lang="en-US" sz="3200" dirty="0">
                <a:solidFill>
                  <a:srgbClr val="C00000"/>
                </a:solidFill>
              </a:rPr>
              <a:t> </a:t>
            </a:r>
            <a:r>
              <a:rPr lang="en-US" sz="3200" dirty="0" err="1">
                <a:solidFill>
                  <a:srgbClr val="C00000"/>
                </a:solidFill>
              </a:rPr>
              <a:t>qu’il</a:t>
            </a:r>
            <a:r>
              <a:rPr lang="en-US" sz="3200" dirty="0">
                <a:solidFill>
                  <a:srgbClr val="C00000"/>
                </a:solidFill>
              </a:rPr>
              <a:t> </a:t>
            </a:r>
            <a:r>
              <a:rPr lang="en-US" sz="3200" dirty="0" err="1">
                <a:solidFill>
                  <a:srgbClr val="C00000"/>
                </a:solidFill>
              </a:rPr>
              <a:t>prenne</a:t>
            </a:r>
            <a:r>
              <a:rPr lang="en-US" sz="3200" dirty="0">
                <a:solidFill>
                  <a:srgbClr val="C00000"/>
                </a:solidFill>
              </a:rPr>
              <a:t> </a:t>
            </a:r>
            <a:r>
              <a:rPr lang="en-US" sz="3200" dirty="0" err="1">
                <a:solidFill>
                  <a:srgbClr val="C00000"/>
                </a:solidFill>
              </a:rPr>
              <a:t>réellement</a:t>
            </a:r>
            <a:r>
              <a:rPr lang="en-US" sz="3200" dirty="0">
                <a:solidFill>
                  <a:srgbClr val="C00000"/>
                </a:solidFill>
              </a:rPr>
              <a:t> </a:t>
            </a:r>
            <a:r>
              <a:rPr lang="en-US" sz="3200" dirty="0" err="1">
                <a:solidFill>
                  <a:srgbClr val="C00000"/>
                </a:solidFill>
              </a:rPr>
              <a:t>en</a:t>
            </a:r>
            <a:r>
              <a:rPr lang="en-US" sz="3200" dirty="0">
                <a:solidFill>
                  <a:srgbClr val="C00000"/>
                </a:solidFill>
              </a:rPr>
              <a:t> charge AFReG BÉNIN et que </a:t>
            </a:r>
            <a:r>
              <a:rPr lang="en-US" sz="3200" dirty="0" err="1">
                <a:solidFill>
                  <a:srgbClr val="C00000"/>
                </a:solidFill>
              </a:rPr>
              <a:t>nos</a:t>
            </a:r>
            <a:r>
              <a:rPr lang="en-US" sz="3200" dirty="0">
                <a:solidFill>
                  <a:srgbClr val="C00000"/>
                </a:solidFill>
              </a:rPr>
              <a:t> </a:t>
            </a:r>
            <a:r>
              <a:rPr lang="en-US" sz="3200" dirty="0" err="1">
                <a:solidFill>
                  <a:srgbClr val="C00000"/>
                </a:solidFill>
              </a:rPr>
              <a:t>activités</a:t>
            </a:r>
            <a:r>
              <a:rPr lang="en-US" sz="3200" dirty="0">
                <a:solidFill>
                  <a:srgbClr val="C00000"/>
                </a:solidFill>
              </a:rPr>
              <a:t> </a:t>
            </a:r>
            <a:r>
              <a:rPr lang="en-US" sz="3200" dirty="0" err="1">
                <a:solidFill>
                  <a:srgbClr val="C00000"/>
                </a:solidFill>
              </a:rPr>
              <a:t>continuent</a:t>
            </a:r>
            <a:r>
              <a:rPr lang="en-US" sz="3200" dirty="0">
                <a:solidFill>
                  <a:srgbClr val="C00000"/>
                </a:solidFill>
              </a:rPr>
              <a:t>.</a:t>
            </a:r>
          </a:p>
        </p:txBody>
      </p:sp>
      <p:sp>
        <p:nvSpPr>
          <p:cNvPr id="3" name="TextBox 2">
            <a:extLst>
              <a:ext uri="{FF2B5EF4-FFF2-40B4-BE49-F238E27FC236}">
                <a16:creationId xmlns:a16="http://schemas.microsoft.com/office/drawing/2014/main" id="{D15FA939-EACD-8240-867C-BD3C91A81D47}"/>
              </a:ext>
            </a:extLst>
          </p:cNvPr>
          <p:cNvSpPr txBox="1"/>
          <p:nvPr/>
        </p:nvSpPr>
        <p:spPr>
          <a:xfrm>
            <a:off x="3929974" y="988296"/>
            <a:ext cx="7949612" cy="830997"/>
          </a:xfrm>
          <a:prstGeom prst="rect">
            <a:avLst/>
          </a:prstGeom>
          <a:noFill/>
        </p:spPr>
        <p:txBody>
          <a:bodyPr wrap="none" rtlCol="0">
            <a:spAutoFit/>
          </a:bodyPr>
          <a:lstStyle/>
          <a:p>
            <a:r>
              <a:rPr lang="en-US" sz="4800" dirty="0"/>
              <a:t>For ILF-Benin and AFReG-Benin</a:t>
            </a:r>
          </a:p>
        </p:txBody>
      </p:sp>
      <p:sp>
        <p:nvSpPr>
          <p:cNvPr id="4" name="Rectangle 3">
            <a:extLst>
              <a:ext uri="{FF2B5EF4-FFF2-40B4-BE49-F238E27FC236}">
                <a16:creationId xmlns:a16="http://schemas.microsoft.com/office/drawing/2014/main" id="{570172C4-4148-0E49-9115-D3DC4BDD8EDB}"/>
              </a:ext>
            </a:extLst>
          </p:cNvPr>
          <p:cNvSpPr/>
          <p:nvPr/>
        </p:nvSpPr>
        <p:spPr>
          <a:xfrm>
            <a:off x="1099566" y="4571018"/>
            <a:ext cx="9751573" cy="2176686"/>
          </a:xfrm>
          <a:prstGeom prst="rect">
            <a:avLst/>
          </a:prstGeom>
        </p:spPr>
        <p:txBody>
          <a:bodyPr wrap="square">
            <a:spAutoFit/>
          </a:bodyPr>
          <a:lstStyle/>
          <a:p>
            <a:pPr marL="457200" indent="-457200">
              <a:lnSpc>
                <a:spcPct val="107000"/>
              </a:lnSpc>
              <a:buFont typeface="Arial" panose="020B0604020202020204" pitchFamily="34" charset="0"/>
              <a:buChar char="•"/>
            </a:pPr>
            <a:r>
              <a:rPr lang="en-US" sz="3200" dirty="0">
                <a:solidFill>
                  <a:srgbClr val="222222"/>
                </a:solidFill>
                <a:ea typeface="Arial" panose="020B0604020202020204" pitchFamily="34" charset="0"/>
              </a:rPr>
              <a:t>Pray for the general assembly of AFReG Benin and for the issuance of our certificate of incorporation.</a:t>
            </a:r>
            <a:endParaRPr lang="en-US" sz="3200" dirty="0">
              <a:ea typeface="Calibri" panose="020F0502020204030204" pitchFamily="34" charset="0"/>
            </a:endParaRPr>
          </a:p>
          <a:p>
            <a:pPr marL="457200" indent="-457200">
              <a:lnSpc>
                <a:spcPct val="107000"/>
              </a:lnSpc>
              <a:buFont typeface="Arial" panose="020B0604020202020204" pitchFamily="34" charset="0"/>
              <a:buChar char="•"/>
            </a:pPr>
            <a:r>
              <a:rPr lang="en-US" sz="3200" dirty="0">
                <a:solidFill>
                  <a:srgbClr val="222222"/>
                </a:solidFill>
                <a:ea typeface="Arial" panose="020B0604020202020204" pitchFamily="34" charset="0"/>
              </a:rPr>
              <a:t>Pray that Rev. CLOSSOU would really take charge of AFReG BENIN and that our activities would continue.</a:t>
            </a:r>
            <a:endParaRPr lang="en-US" sz="3200" dirty="0">
              <a:effectLst/>
              <a:ea typeface="Calibri" panose="020F0502020204030204" pitchFamily="34" charset="0"/>
            </a:endParaRPr>
          </a:p>
        </p:txBody>
      </p:sp>
      <p:cxnSp>
        <p:nvCxnSpPr>
          <p:cNvPr id="9" name="Straight Connector 8">
            <a:extLst>
              <a:ext uri="{FF2B5EF4-FFF2-40B4-BE49-F238E27FC236}">
                <a16:creationId xmlns:a16="http://schemas.microsoft.com/office/drawing/2014/main" id="{3A1F58C5-4C39-4448-BC4B-9477F8D96C0F}"/>
              </a:ext>
            </a:extLst>
          </p:cNvPr>
          <p:cNvCxnSpPr/>
          <p:nvPr/>
        </p:nvCxnSpPr>
        <p:spPr>
          <a:xfrm>
            <a:off x="3618174" y="1045741"/>
            <a:ext cx="8573826" cy="0"/>
          </a:xfrm>
          <a:prstGeom prst="line">
            <a:avLst/>
          </a:prstGeom>
          <a:ln>
            <a:solidFill>
              <a:schemeClr val="accent6">
                <a:lumMod val="75000"/>
              </a:schemeClr>
            </a:solidFill>
          </a:ln>
        </p:spPr>
        <p:style>
          <a:lnRef idx="3">
            <a:schemeClr val="dk1"/>
          </a:lnRef>
          <a:fillRef idx="0">
            <a:schemeClr val="dk1"/>
          </a:fillRef>
          <a:effectRef idx="2">
            <a:schemeClr val="dk1"/>
          </a:effectRef>
          <a:fontRef idx="minor">
            <a:schemeClr val="tx1"/>
          </a:fontRef>
        </p:style>
      </p:cxnSp>
      <p:cxnSp>
        <p:nvCxnSpPr>
          <p:cNvPr id="10" name="Straight Connector 9">
            <a:extLst>
              <a:ext uri="{FF2B5EF4-FFF2-40B4-BE49-F238E27FC236}">
                <a16:creationId xmlns:a16="http://schemas.microsoft.com/office/drawing/2014/main" id="{76822382-8E27-844D-8538-C0CBF92D7D2C}"/>
              </a:ext>
            </a:extLst>
          </p:cNvPr>
          <p:cNvCxnSpPr/>
          <p:nvPr/>
        </p:nvCxnSpPr>
        <p:spPr>
          <a:xfrm>
            <a:off x="1444337" y="4571018"/>
            <a:ext cx="8573826" cy="0"/>
          </a:xfrm>
          <a:prstGeom prst="line">
            <a:avLst/>
          </a:prstGeom>
          <a:ln>
            <a:solidFill>
              <a:schemeClr val="accent6">
                <a:lumMod val="75000"/>
              </a:schemeClr>
            </a:solidFill>
          </a:ln>
        </p:spPr>
        <p:style>
          <a:lnRef idx="3">
            <a:schemeClr val="dk1"/>
          </a:lnRef>
          <a:fillRef idx="0">
            <a:schemeClr val="dk1"/>
          </a:fillRef>
          <a:effectRef idx="2">
            <a:schemeClr val="dk1"/>
          </a:effectRef>
          <a:fontRef idx="minor">
            <a:schemeClr val="tx1"/>
          </a:fontRef>
        </p:style>
      </p:cxnSp>
      <p:cxnSp>
        <p:nvCxnSpPr>
          <p:cNvPr id="11" name="Straight Connector 10">
            <a:extLst>
              <a:ext uri="{FF2B5EF4-FFF2-40B4-BE49-F238E27FC236}">
                <a16:creationId xmlns:a16="http://schemas.microsoft.com/office/drawing/2014/main" id="{3A04C7CC-619E-C846-9DAE-622BEB6CAFEC}"/>
              </a:ext>
            </a:extLst>
          </p:cNvPr>
          <p:cNvCxnSpPr/>
          <p:nvPr/>
        </p:nvCxnSpPr>
        <p:spPr>
          <a:xfrm>
            <a:off x="3618174" y="1829684"/>
            <a:ext cx="8573826" cy="0"/>
          </a:xfrm>
          <a:prstGeom prst="line">
            <a:avLst/>
          </a:prstGeom>
          <a:ln>
            <a:solidFill>
              <a:schemeClr val="accent6">
                <a:lumMod val="75000"/>
              </a:schemeClr>
            </a:solidFill>
          </a:ln>
        </p:spPr>
        <p:style>
          <a:lnRef idx="3">
            <a:schemeClr val="dk1"/>
          </a:lnRef>
          <a:fillRef idx="0">
            <a:schemeClr val="dk1"/>
          </a:fillRef>
          <a:effectRef idx="2">
            <a:schemeClr val="dk1"/>
          </a:effectRef>
          <a:fontRef idx="minor">
            <a:schemeClr val="tx1"/>
          </a:fontRef>
        </p:style>
      </p:cxnSp>
    </p:spTree>
    <p:extLst>
      <p:ext uri="{BB962C8B-B14F-4D97-AF65-F5344CB8AC3E}">
        <p14:creationId xmlns:p14="http://schemas.microsoft.com/office/powerpoint/2010/main" val="266099575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 name="Picture 14">
            <a:extLst>
              <a:ext uri="{FF2B5EF4-FFF2-40B4-BE49-F238E27FC236}">
                <a16:creationId xmlns:a16="http://schemas.microsoft.com/office/drawing/2014/main" id="{D158BF33-24C0-0F4A-8609-642C2E95D823}"/>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82200" y="5796954"/>
            <a:ext cx="1119491" cy="812180"/>
          </a:xfrm>
          <a:prstGeom prst="rect">
            <a:avLst/>
          </a:prstGeom>
        </p:spPr>
      </p:pic>
      <p:sp>
        <p:nvSpPr>
          <p:cNvPr id="6" name="Freeform 5">
            <a:extLst>
              <a:ext uri="{FF2B5EF4-FFF2-40B4-BE49-F238E27FC236}">
                <a16:creationId xmlns:a16="http://schemas.microsoft.com/office/drawing/2014/main" id="{F6956A3C-A4A4-4D4D-A806-F1B4524628BB}"/>
              </a:ext>
            </a:extLst>
          </p:cNvPr>
          <p:cNvSpPr>
            <a:spLocks/>
          </p:cNvSpPr>
          <p:nvPr/>
        </p:nvSpPr>
        <p:spPr bwMode="auto">
          <a:xfrm flipH="1">
            <a:off x="8567749" y="0"/>
            <a:ext cx="3624249" cy="6877456"/>
          </a:xfrm>
          <a:custGeom>
            <a:avLst/>
            <a:gdLst>
              <a:gd name="T0" fmla="*/ 220 w 297"/>
              <a:gd name="T1" fmla="*/ 0 h 400"/>
              <a:gd name="T2" fmla="*/ 297 w 297"/>
              <a:gd name="T3" fmla="*/ 0 h 400"/>
              <a:gd name="T4" fmla="*/ 62 w 297"/>
              <a:gd name="T5" fmla="*/ 400 h 400"/>
              <a:gd name="T6" fmla="*/ 0 w 297"/>
              <a:gd name="T7" fmla="*/ 400 h 400"/>
              <a:gd name="T8" fmla="*/ 220 w 297"/>
              <a:gd name="T9" fmla="*/ 0 h 400"/>
            </a:gdLst>
            <a:ahLst/>
            <a:cxnLst>
              <a:cxn ang="0">
                <a:pos x="T0" y="T1"/>
              </a:cxn>
              <a:cxn ang="0">
                <a:pos x="T2" y="T3"/>
              </a:cxn>
              <a:cxn ang="0">
                <a:pos x="T4" y="T5"/>
              </a:cxn>
              <a:cxn ang="0">
                <a:pos x="T6" y="T7"/>
              </a:cxn>
              <a:cxn ang="0">
                <a:pos x="T8" y="T9"/>
              </a:cxn>
            </a:cxnLst>
            <a:rect l="0" t="0" r="r" b="b"/>
            <a:pathLst>
              <a:path w="297" h="400">
                <a:moveTo>
                  <a:pt x="220" y="0"/>
                </a:moveTo>
                <a:lnTo>
                  <a:pt x="297" y="0"/>
                </a:lnTo>
                <a:lnTo>
                  <a:pt x="62" y="400"/>
                </a:lnTo>
                <a:lnTo>
                  <a:pt x="0" y="400"/>
                </a:lnTo>
                <a:lnTo>
                  <a:pt x="220" y="0"/>
                </a:lnTo>
                <a:close/>
              </a:path>
            </a:pathLst>
          </a:custGeom>
          <a:solidFill>
            <a:srgbClr val="E1B54B"/>
          </a:solidFill>
          <a:ln w="15875" cap="flat">
            <a:noFill/>
            <a:prstDash val="solid"/>
            <a:miter lim="800000"/>
            <a:headEnd/>
            <a:tailEnd/>
          </a:ln>
        </p:spPr>
        <p:txBody>
          <a:bodyPr vert="horz" wrap="square" lIns="91440" tIns="45720" rIns="91440" bIns="45720" numCol="1" anchor="t" anchorCtr="0" compatLnSpc="1">
            <a:prstTxWarp prst="textNoShape">
              <a:avLst/>
            </a:prstTxWarp>
          </a:bodyPr>
          <a:lstStyle/>
          <a:p>
            <a:endParaRPr lang="id-ID"/>
          </a:p>
        </p:txBody>
      </p:sp>
      <p:pic>
        <p:nvPicPr>
          <p:cNvPr id="7" name="Picture 6">
            <a:extLst>
              <a:ext uri="{FF2B5EF4-FFF2-40B4-BE49-F238E27FC236}">
                <a16:creationId xmlns:a16="http://schemas.microsoft.com/office/drawing/2014/main" id="{9BFF8135-7C64-244A-9160-E0E3140C943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258256" y="224510"/>
            <a:ext cx="1730841" cy="1156202"/>
          </a:xfrm>
          <a:prstGeom prst="rect">
            <a:avLst/>
          </a:prstGeom>
        </p:spPr>
      </p:pic>
      <p:sp>
        <p:nvSpPr>
          <p:cNvPr id="2" name="Rectangle 1">
            <a:extLst>
              <a:ext uri="{FF2B5EF4-FFF2-40B4-BE49-F238E27FC236}">
                <a16:creationId xmlns:a16="http://schemas.microsoft.com/office/drawing/2014/main" id="{A812927A-3C9C-1B43-A716-9D585E4642CF}"/>
              </a:ext>
            </a:extLst>
          </p:cNvPr>
          <p:cNvSpPr/>
          <p:nvPr/>
        </p:nvSpPr>
        <p:spPr>
          <a:xfrm>
            <a:off x="78291" y="3166035"/>
            <a:ext cx="9210100" cy="2703625"/>
          </a:xfrm>
          <a:prstGeom prst="rect">
            <a:avLst/>
          </a:prstGeom>
        </p:spPr>
        <p:txBody>
          <a:bodyPr wrap="square">
            <a:spAutoFit/>
          </a:bodyPr>
          <a:lstStyle/>
          <a:p>
            <a:pPr marL="457200" indent="-457200">
              <a:lnSpc>
                <a:spcPct val="107000"/>
              </a:lnSpc>
              <a:buFont typeface="Arial" panose="020B0604020202020204" pitchFamily="34" charset="0"/>
              <a:buChar char="•"/>
            </a:pPr>
            <a:r>
              <a:rPr lang="en-US" sz="3200" dirty="0">
                <a:solidFill>
                  <a:srgbClr val="222222"/>
                </a:solidFill>
                <a:ea typeface="Arial" panose="020B0604020202020204" pitchFamily="34" charset="0"/>
              </a:rPr>
              <a:t>Pray for him (Rev. Clossou) to have a better knowledge and ownership of AFReG's vision and philosophy.</a:t>
            </a:r>
            <a:endParaRPr lang="en-US" sz="3200" dirty="0">
              <a:ea typeface="Calibri" panose="020F0502020204030204" pitchFamily="34" charset="0"/>
            </a:endParaRPr>
          </a:p>
          <a:p>
            <a:pPr marL="457200" indent="-457200">
              <a:lnSpc>
                <a:spcPct val="107000"/>
              </a:lnSpc>
              <a:buFont typeface="Arial" panose="020B0604020202020204" pitchFamily="34" charset="0"/>
              <a:buChar char="•"/>
            </a:pPr>
            <a:r>
              <a:rPr lang="en-US" sz="3200" dirty="0">
                <a:solidFill>
                  <a:srgbClr val="222222"/>
                </a:solidFill>
                <a:ea typeface="Arial" panose="020B0604020202020204" pitchFamily="34" charset="0"/>
              </a:rPr>
              <a:t>Pray for resources of all kinds. That the finances to operate would be available.</a:t>
            </a:r>
            <a:endParaRPr lang="en-US" sz="3200" dirty="0">
              <a:ea typeface="Calibri" panose="020F0502020204030204" pitchFamily="34" charset="0"/>
            </a:endParaRPr>
          </a:p>
        </p:txBody>
      </p:sp>
      <p:sp>
        <p:nvSpPr>
          <p:cNvPr id="19" name="TextBox 18">
            <a:extLst>
              <a:ext uri="{FF2B5EF4-FFF2-40B4-BE49-F238E27FC236}">
                <a16:creationId xmlns:a16="http://schemas.microsoft.com/office/drawing/2014/main" id="{CE0F07FD-F991-7340-A873-4FF4DE610E69}"/>
              </a:ext>
            </a:extLst>
          </p:cNvPr>
          <p:cNvSpPr txBox="1"/>
          <p:nvPr/>
        </p:nvSpPr>
        <p:spPr>
          <a:xfrm>
            <a:off x="78291" y="305745"/>
            <a:ext cx="9210100" cy="2554545"/>
          </a:xfrm>
          <a:prstGeom prst="rect">
            <a:avLst/>
          </a:prstGeom>
          <a:noFill/>
        </p:spPr>
        <p:txBody>
          <a:bodyPr wrap="square" rtlCol="0">
            <a:spAutoFit/>
          </a:bodyPr>
          <a:lstStyle/>
          <a:p>
            <a:pPr marL="571500" indent="-571500">
              <a:buFont typeface="Arial" panose="020B0604020202020204" pitchFamily="34" charset="0"/>
              <a:buChar char="•"/>
            </a:pPr>
            <a:r>
              <a:rPr lang="en-US" sz="3200" dirty="0">
                <a:solidFill>
                  <a:srgbClr val="C00000"/>
                </a:solidFill>
              </a:rPr>
              <a:t>Pour </a:t>
            </a:r>
            <a:r>
              <a:rPr lang="en-US" sz="3200" dirty="0" err="1">
                <a:solidFill>
                  <a:srgbClr val="C00000"/>
                </a:solidFill>
              </a:rPr>
              <a:t>qu’il</a:t>
            </a:r>
            <a:r>
              <a:rPr lang="en-US" sz="3200" dirty="0">
                <a:solidFill>
                  <a:srgbClr val="C00000"/>
                </a:solidFill>
              </a:rPr>
              <a:t> </a:t>
            </a:r>
            <a:r>
              <a:rPr lang="en-US" sz="3200" dirty="0" err="1">
                <a:solidFill>
                  <a:srgbClr val="C00000"/>
                </a:solidFill>
              </a:rPr>
              <a:t>ait</a:t>
            </a:r>
            <a:r>
              <a:rPr lang="en-US" sz="3200" dirty="0">
                <a:solidFill>
                  <a:srgbClr val="C00000"/>
                </a:solidFill>
              </a:rPr>
              <a:t> </a:t>
            </a:r>
            <a:r>
              <a:rPr lang="en-US" sz="3200" dirty="0" err="1">
                <a:solidFill>
                  <a:srgbClr val="C00000"/>
                </a:solidFill>
              </a:rPr>
              <a:t>une</a:t>
            </a:r>
            <a:r>
              <a:rPr lang="en-US" sz="3200" dirty="0">
                <a:solidFill>
                  <a:srgbClr val="C00000"/>
                </a:solidFill>
              </a:rPr>
              <a:t> </a:t>
            </a:r>
            <a:r>
              <a:rPr lang="en-US" sz="3200" dirty="0" err="1">
                <a:solidFill>
                  <a:srgbClr val="C00000"/>
                </a:solidFill>
              </a:rPr>
              <a:t>meilleure</a:t>
            </a:r>
            <a:r>
              <a:rPr lang="en-US" sz="3200" dirty="0">
                <a:solidFill>
                  <a:srgbClr val="C00000"/>
                </a:solidFill>
              </a:rPr>
              <a:t> </a:t>
            </a:r>
            <a:r>
              <a:rPr lang="en-US" sz="3200" dirty="0" err="1">
                <a:solidFill>
                  <a:srgbClr val="C00000"/>
                </a:solidFill>
              </a:rPr>
              <a:t>connaissance</a:t>
            </a:r>
            <a:r>
              <a:rPr lang="en-US" sz="3200" dirty="0">
                <a:solidFill>
                  <a:srgbClr val="C00000"/>
                </a:solidFill>
              </a:rPr>
              <a:t> de la vision et de la </a:t>
            </a:r>
            <a:r>
              <a:rPr lang="en-US" sz="3200" dirty="0" err="1">
                <a:solidFill>
                  <a:srgbClr val="C00000"/>
                </a:solidFill>
              </a:rPr>
              <a:t>philosophie</a:t>
            </a:r>
            <a:r>
              <a:rPr lang="en-US" sz="3200" dirty="0">
                <a:solidFill>
                  <a:srgbClr val="C00000"/>
                </a:solidFill>
              </a:rPr>
              <a:t> de AFReG et </a:t>
            </a:r>
            <a:r>
              <a:rPr lang="en-US" sz="3200" dirty="0" err="1">
                <a:solidFill>
                  <a:srgbClr val="C00000"/>
                </a:solidFill>
              </a:rPr>
              <a:t>qu’il</a:t>
            </a:r>
            <a:r>
              <a:rPr lang="en-US" sz="3200" dirty="0">
                <a:solidFill>
                  <a:srgbClr val="C00000"/>
                </a:solidFill>
              </a:rPr>
              <a:t> se les </a:t>
            </a:r>
            <a:r>
              <a:rPr lang="en-US" sz="3200" dirty="0" err="1">
                <a:solidFill>
                  <a:srgbClr val="C00000"/>
                </a:solidFill>
              </a:rPr>
              <a:t>approprie</a:t>
            </a:r>
            <a:r>
              <a:rPr lang="en-US" sz="3200" dirty="0">
                <a:solidFill>
                  <a:srgbClr val="C00000"/>
                </a:solidFill>
              </a:rPr>
              <a:t>.</a:t>
            </a:r>
          </a:p>
          <a:p>
            <a:pPr marL="571500" indent="-571500">
              <a:buFont typeface="Arial" panose="020B0604020202020204" pitchFamily="34" charset="0"/>
              <a:buChar char="•"/>
            </a:pPr>
            <a:r>
              <a:rPr lang="en-US" sz="3200" dirty="0" err="1">
                <a:solidFill>
                  <a:srgbClr val="C00000"/>
                </a:solidFill>
              </a:rPr>
              <a:t>Priez</a:t>
            </a:r>
            <a:r>
              <a:rPr lang="en-US" sz="3200" dirty="0">
                <a:solidFill>
                  <a:srgbClr val="C00000"/>
                </a:solidFill>
              </a:rPr>
              <a:t> pour les </a:t>
            </a:r>
            <a:r>
              <a:rPr lang="en-US" sz="3200" dirty="0" err="1">
                <a:solidFill>
                  <a:srgbClr val="C00000"/>
                </a:solidFill>
              </a:rPr>
              <a:t>ressources</a:t>
            </a:r>
            <a:r>
              <a:rPr lang="en-US" sz="3200" dirty="0">
                <a:solidFill>
                  <a:srgbClr val="C00000"/>
                </a:solidFill>
              </a:rPr>
              <a:t> de </a:t>
            </a:r>
            <a:r>
              <a:rPr lang="en-US" sz="3200" dirty="0" err="1">
                <a:solidFill>
                  <a:srgbClr val="C00000"/>
                </a:solidFill>
              </a:rPr>
              <a:t>tous</a:t>
            </a:r>
            <a:r>
              <a:rPr lang="en-US" sz="3200" dirty="0">
                <a:solidFill>
                  <a:srgbClr val="C00000"/>
                </a:solidFill>
              </a:rPr>
              <a:t> genres. Que les finances pour </a:t>
            </a:r>
            <a:r>
              <a:rPr lang="en-US" sz="3200" dirty="0" err="1">
                <a:solidFill>
                  <a:srgbClr val="C00000"/>
                </a:solidFill>
              </a:rPr>
              <a:t>opérer</a:t>
            </a:r>
            <a:r>
              <a:rPr lang="en-US" sz="3200" dirty="0">
                <a:solidFill>
                  <a:srgbClr val="C00000"/>
                </a:solidFill>
              </a:rPr>
              <a:t> </a:t>
            </a:r>
            <a:r>
              <a:rPr lang="en-US" sz="3200" dirty="0" err="1">
                <a:solidFill>
                  <a:srgbClr val="C00000"/>
                </a:solidFill>
              </a:rPr>
              <a:t>soient</a:t>
            </a:r>
            <a:r>
              <a:rPr lang="en-US" sz="3200" dirty="0">
                <a:solidFill>
                  <a:srgbClr val="C00000"/>
                </a:solidFill>
              </a:rPr>
              <a:t> </a:t>
            </a:r>
            <a:r>
              <a:rPr lang="en-US" sz="3200" dirty="0" err="1">
                <a:solidFill>
                  <a:srgbClr val="C00000"/>
                </a:solidFill>
              </a:rPr>
              <a:t>disponibles</a:t>
            </a:r>
            <a:r>
              <a:rPr lang="en-US" sz="3200" dirty="0">
                <a:solidFill>
                  <a:srgbClr val="C00000"/>
                </a:solidFill>
              </a:rPr>
              <a:t>.</a:t>
            </a:r>
          </a:p>
        </p:txBody>
      </p:sp>
      <p:cxnSp>
        <p:nvCxnSpPr>
          <p:cNvPr id="8" name="Straight Connector 7">
            <a:extLst>
              <a:ext uri="{FF2B5EF4-FFF2-40B4-BE49-F238E27FC236}">
                <a16:creationId xmlns:a16="http://schemas.microsoft.com/office/drawing/2014/main" id="{400D331D-279A-CA4B-8DB7-487247BDAB2D}"/>
              </a:ext>
            </a:extLst>
          </p:cNvPr>
          <p:cNvCxnSpPr/>
          <p:nvPr/>
        </p:nvCxnSpPr>
        <p:spPr>
          <a:xfrm>
            <a:off x="182200" y="3013363"/>
            <a:ext cx="8573826" cy="0"/>
          </a:xfrm>
          <a:prstGeom prst="line">
            <a:avLst/>
          </a:prstGeom>
          <a:ln>
            <a:solidFill>
              <a:schemeClr val="accent6">
                <a:lumMod val="75000"/>
              </a:schemeClr>
            </a:solidFill>
          </a:ln>
        </p:spPr>
        <p:style>
          <a:lnRef idx="3">
            <a:schemeClr val="dk1"/>
          </a:lnRef>
          <a:fillRef idx="0">
            <a:schemeClr val="dk1"/>
          </a:fillRef>
          <a:effectRef idx="2">
            <a:schemeClr val="dk1"/>
          </a:effectRef>
          <a:fontRef idx="minor">
            <a:schemeClr val="tx1"/>
          </a:fontRef>
        </p:style>
      </p:cxnSp>
    </p:spTree>
    <p:extLst>
      <p:ext uri="{BB962C8B-B14F-4D97-AF65-F5344CB8AC3E}">
        <p14:creationId xmlns:p14="http://schemas.microsoft.com/office/powerpoint/2010/main" val="19306915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 name="Picture 14">
            <a:extLst>
              <a:ext uri="{FF2B5EF4-FFF2-40B4-BE49-F238E27FC236}">
                <a16:creationId xmlns:a16="http://schemas.microsoft.com/office/drawing/2014/main" id="{D158BF33-24C0-0F4A-8609-642C2E95D823}"/>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748253" y="5835865"/>
            <a:ext cx="1119491" cy="812180"/>
          </a:xfrm>
          <a:prstGeom prst="rect">
            <a:avLst/>
          </a:prstGeom>
        </p:spPr>
      </p:pic>
      <p:sp>
        <p:nvSpPr>
          <p:cNvPr id="17" name="Freeform 16">
            <a:extLst>
              <a:ext uri="{FF2B5EF4-FFF2-40B4-BE49-F238E27FC236}">
                <a16:creationId xmlns:a16="http://schemas.microsoft.com/office/drawing/2014/main" id="{6DC9E729-FB32-7340-8994-ED20D17E650E}"/>
              </a:ext>
            </a:extLst>
          </p:cNvPr>
          <p:cNvSpPr>
            <a:spLocks/>
          </p:cNvSpPr>
          <p:nvPr/>
        </p:nvSpPr>
        <p:spPr bwMode="auto">
          <a:xfrm>
            <a:off x="0" y="0"/>
            <a:ext cx="3929974" cy="6858000"/>
          </a:xfrm>
          <a:custGeom>
            <a:avLst/>
            <a:gdLst>
              <a:gd name="T0" fmla="*/ 0 w 245"/>
              <a:gd name="T1" fmla="*/ 298 h 405"/>
              <a:gd name="T2" fmla="*/ 172 w 245"/>
              <a:gd name="T3" fmla="*/ 0 h 405"/>
              <a:gd name="T4" fmla="*/ 245 w 245"/>
              <a:gd name="T5" fmla="*/ 0 h 405"/>
              <a:gd name="T6" fmla="*/ 0 w 245"/>
              <a:gd name="T7" fmla="*/ 405 h 405"/>
              <a:gd name="T8" fmla="*/ 0 w 245"/>
              <a:gd name="T9" fmla="*/ 298 h 405"/>
            </a:gdLst>
            <a:ahLst/>
            <a:cxnLst>
              <a:cxn ang="0">
                <a:pos x="T0" y="T1"/>
              </a:cxn>
              <a:cxn ang="0">
                <a:pos x="T2" y="T3"/>
              </a:cxn>
              <a:cxn ang="0">
                <a:pos x="T4" y="T5"/>
              </a:cxn>
              <a:cxn ang="0">
                <a:pos x="T6" y="T7"/>
              </a:cxn>
              <a:cxn ang="0">
                <a:pos x="T8" y="T9"/>
              </a:cxn>
            </a:cxnLst>
            <a:rect l="0" t="0" r="r" b="b"/>
            <a:pathLst>
              <a:path w="245" h="405">
                <a:moveTo>
                  <a:pt x="0" y="298"/>
                </a:moveTo>
                <a:lnTo>
                  <a:pt x="172" y="0"/>
                </a:lnTo>
                <a:lnTo>
                  <a:pt x="245" y="0"/>
                </a:lnTo>
                <a:lnTo>
                  <a:pt x="0" y="405"/>
                </a:lnTo>
                <a:lnTo>
                  <a:pt x="0" y="298"/>
                </a:lnTo>
                <a:close/>
              </a:path>
            </a:pathLst>
          </a:custGeom>
          <a:solidFill>
            <a:srgbClr val="E1B54B"/>
          </a:solidFill>
          <a:ln>
            <a:noFill/>
          </a:ln>
        </p:spPr>
        <p:txBody>
          <a:bodyPr vert="horz" wrap="square" lIns="91440" tIns="45720" rIns="91440" bIns="45720" numCol="1" anchor="t" anchorCtr="0" compatLnSpc="1">
            <a:prstTxWarp prst="textNoShape">
              <a:avLst/>
            </a:prstTxWarp>
          </a:bodyPr>
          <a:lstStyle/>
          <a:p>
            <a:endParaRPr lang="id-ID"/>
          </a:p>
        </p:txBody>
      </p:sp>
      <p:sp>
        <p:nvSpPr>
          <p:cNvPr id="19" name="TextBox 18">
            <a:extLst>
              <a:ext uri="{FF2B5EF4-FFF2-40B4-BE49-F238E27FC236}">
                <a16:creationId xmlns:a16="http://schemas.microsoft.com/office/drawing/2014/main" id="{CE0F07FD-F991-7340-A873-4FF4DE610E69}"/>
              </a:ext>
            </a:extLst>
          </p:cNvPr>
          <p:cNvSpPr txBox="1"/>
          <p:nvPr/>
        </p:nvSpPr>
        <p:spPr>
          <a:xfrm>
            <a:off x="3202962" y="928092"/>
            <a:ext cx="8754892" cy="1938992"/>
          </a:xfrm>
          <a:prstGeom prst="rect">
            <a:avLst/>
          </a:prstGeom>
          <a:noFill/>
        </p:spPr>
        <p:txBody>
          <a:bodyPr wrap="square" rtlCol="0">
            <a:spAutoFit/>
          </a:bodyPr>
          <a:lstStyle/>
          <a:p>
            <a:pPr algn="just"/>
            <a:r>
              <a:rPr lang="en-US" sz="3200" dirty="0" err="1">
                <a:solidFill>
                  <a:srgbClr val="C00000"/>
                </a:solidFill>
              </a:rPr>
              <a:t>Ô</a:t>
            </a:r>
            <a:r>
              <a:rPr lang="en-US" sz="3200" dirty="0">
                <a:solidFill>
                  <a:srgbClr val="C00000"/>
                </a:solidFill>
              </a:rPr>
              <a:t>! que </a:t>
            </a:r>
            <a:r>
              <a:rPr lang="en-US" sz="3200" dirty="0" err="1">
                <a:solidFill>
                  <a:srgbClr val="C00000"/>
                </a:solidFill>
              </a:rPr>
              <a:t>bienheureuse</a:t>
            </a:r>
            <a:r>
              <a:rPr lang="en-US" sz="3200" dirty="0">
                <a:solidFill>
                  <a:srgbClr val="C00000"/>
                </a:solidFill>
              </a:rPr>
              <a:t> </a:t>
            </a:r>
            <a:r>
              <a:rPr lang="en-US" sz="3200" dirty="0" err="1">
                <a:solidFill>
                  <a:srgbClr val="C00000"/>
                </a:solidFill>
              </a:rPr>
              <a:t>est</a:t>
            </a:r>
            <a:r>
              <a:rPr lang="en-US" sz="3200" dirty="0">
                <a:solidFill>
                  <a:srgbClr val="C00000"/>
                </a:solidFill>
              </a:rPr>
              <a:t> la nation </a:t>
            </a:r>
            <a:r>
              <a:rPr lang="en-US" sz="3200" dirty="0" err="1">
                <a:solidFill>
                  <a:srgbClr val="C00000"/>
                </a:solidFill>
              </a:rPr>
              <a:t>dont</a:t>
            </a:r>
            <a:r>
              <a:rPr lang="en-US" sz="3200" dirty="0">
                <a:solidFill>
                  <a:srgbClr val="C00000"/>
                </a:solidFill>
              </a:rPr>
              <a:t> </a:t>
            </a:r>
            <a:r>
              <a:rPr lang="en-US" sz="3200" dirty="0" err="1">
                <a:solidFill>
                  <a:srgbClr val="C00000"/>
                </a:solidFill>
              </a:rPr>
              <a:t>l'Eternel</a:t>
            </a:r>
            <a:r>
              <a:rPr lang="en-US" sz="3200" dirty="0">
                <a:solidFill>
                  <a:srgbClr val="C00000"/>
                </a:solidFill>
              </a:rPr>
              <a:t> </a:t>
            </a:r>
            <a:r>
              <a:rPr lang="en-US" sz="3200" dirty="0" err="1">
                <a:solidFill>
                  <a:srgbClr val="C00000"/>
                </a:solidFill>
              </a:rPr>
              <a:t>est</a:t>
            </a:r>
            <a:r>
              <a:rPr lang="en-US" sz="3200" dirty="0">
                <a:solidFill>
                  <a:srgbClr val="C00000"/>
                </a:solidFill>
              </a:rPr>
              <a:t> le Dieu, et le </a:t>
            </a:r>
            <a:r>
              <a:rPr lang="en-US" sz="3200" dirty="0" err="1">
                <a:solidFill>
                  <a:srgbClr val="C00000"/>
                </a:solidFill>
              </a:rPr>
              <a:t>peuple</a:t>
            </a:r>
            <a:r>
              <a:rPr lang="en-US" sz="3200" dirty="0">
                <a:solidFill>
                  <a:srgbClr val="C00000"/>
                </a:solidFill>
              </a:rPr>
              <a:t> </a:t>
            </a:r>
            <a:r>
              <a:rPr lang="en-US" sz="3200" dirty="0" err="1">
                <a:solidFill>
                  <a:srgbClr val="C00000"/>
                </a:solidFill>
              </a:rPr>
              <a:t>qu'il</a:t>
            </a:r>
            <a:r>
              <a:rPr lang="en-US" sz="3200" dirty="0">
                <a:solidFill>
                  <a:srgbClr val="C00000"/>
                </a:solidFill>
              </a:rPr>
              <a:t> </a:t>
            </a:r>
            <a:r>
              <a:rPr lang="en-US" sz="3200" dirty="0" err="1">
                <a:solidFill>
                  <a:srgbClr val="C00000"/>
                </a:solidFill>
              </a:rPr>
              <a:t>s'est</a:t>
            </a:r>
            <a:r>
              <a:rPr lang="en-US" sz="3200" dirty="0">
                <a:solidFill>
                  <a:srgbClr val="C00000"/>
                </a:solidFill>
              </a:rPr>
              <a:t> </a:t>
            </a:r>
            <a:r>
              <a:rPr lang="en-US" sz="3200" dirty="0" err="1">
                <a:solidFill>
                  <a:srgbClr val="C00000"/>
                </a:solidFill>
              </a:rPr>
              <a:t>choisi</a:t>
            </a:r>
            <a:r>
              <a:rPr lang="en-US" sz="3200" dirty="0">
                <a:solidFill>
                  <a:srgbClr val="C00000"/>
                </a:solidFill>
              </a:rPr>
              <a:t> pour </a:t>
            </a:r>
            <a:r>
              <a:rPr lang="en-US" sz="3200" dirty="0" err="1">
                <a:solidFill>
                  <a:srgbClr val="C00000"/>
                </a:solidFill>
              </a:rPr>
              <a:t>héritage</a:t>
            </a:r>
            <a:r>
              <a:rPr lang="en-US" sz="3200" dirty="0">
                <a:solidFill>
                  <a:srgbClr val="C00000"/>
                </a:solidFill>
              </a:rPr>
              <a:t>! </a:t>
            </a:r>
          </a:p>
          <a:p>
            <a:pPr algn="ctr"/>
            <a:endParaRPr lang="en-US" sz="2800" dirty="0">
              <a:solidFill>
                <a:srgbClr val="C00000"/>
              </a:solidFill>
            </a:endParaRPr>
          </a:p>
          <a:p>
            <a:pPr algn="r"/>
            <a:r>
              <a:rPr lang="en-US" sz="2800" dirty="0">
                <a:solidFill>
                  <a:srgbClr val="C00000"/>
                </a:solidFill>
              </a:rPr>
              <a:t>—</a:t>
            </a:r>
            <a:r>
              <a:rPr lang="en-US" sz="2800" dirty="0" err="1">
                <a:solidFill>
                  <a:srgbClr val="C00000"/>
                </a:solidFill>
              </a:rPr>
              <a:t>Psaumes</a:t>
            </a:r>
            <a:r>
              <a:rPr lang="en-US" sz="2800" dirty="0">
                <a:solidFill>
                  <a:srgbClr val="C00000"/>
                </a:solidFill>
              </a:rPr>
              <a:t> 33.12</a:t>
            </a:r>
          </a:p>
        </p:txBody>
      </p:sp>
      <p:pic>
        <p:nvPicPr>
          <p:cNvPr id="3" name="Picture 2">
            <a:extLst>
              <a:ext uri="{FF2B5EF4-FFF2-40B4-BE49-F238E27FC236}">
                <a16:creationId xmlns:a16="http://schemas.microsoft.com/office/drawing/2014/main" id="{3C45F4A7-FC99-0948-9693-97F6A67EF21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34146" y="202767"/>
            <a:ext cx="1730841" cy="1156202"/>
          </a:xfrm>
          <a:prstGeom prst="rect">
            <a:avLst/>
          </a:prstGeom>
        </p:spPr>
      </p:pic>
      <p:sp>
        <p:nvSpPr>
          <p:cNvPr id="8" name="TextBox 7">
            <a:extLst>
              <a:ext uri="{FF2B5EF4-FFF2-40B4-BE49-F238E27FC236}">
                <a16:creationId xmlns:a16="http://schemas.microsoft.com/office/drawing/2014/main" id="{F2613F0A-988A-3048-A02B-103F725AA843}"/>
              </a:ext>
            </a:extLst>
          </p:cNvPr>
          <p:cNvSpPr txBox="1"/>
          <p:nvPr/>
        </p:nvSpPr>
        <p:spPr>
          <a:xfrm>
            <a:off x="3202962" y="3404430"/>
            <a:ext cx="8754892" cy="2431435"/>
          </a:xfrm>
          <a:prstGeom prst="rect">
            <a:avLst/>
          </a:prstGeom>
          <a:noFill/>
        </p:spPr>
        <p:txBody>
          <a:bodyPr wrap="square" rtlCol="0">
            <a:spAutoFit/>
          </a:bodyPr>
          <a:lstStyle/>
          <a:p>
            <a:pPr algn="just"/>
            <a:r>
              <a:rPr lang="en-US" sz="3200" dirty="0"/>
              <a:t>O! How blessed is the nation whose God is the LORD, and the people whom he has chosen for his inheritance!</a:t>
            </a:r>
          </a:p>
          <a:p>
            <a:endParaRPr lang="en-US" sz="2800" dirty="0"/>
          </a:p>
          <a:p>
            <a:pPr algn="r"/>
            <a:r>
              <a:rPr lang="en-US" sz="2800" dirty="0"/>
              <a:t>Psalms 33.12</a:t>
            </a:r>
          </a:p>
        </p:txBody>
      </p:sp>
      <p:cxnSp>
        <p:nvCxnSpPr>
          <p:cNvPr id="6" name="Straight Connector 5">
            <a:extLst>
              <a:ext uri="{FF2B5EF4-FFF2-40B4-BE49-F238E27FC236}">
                <a16:creationId xmlns:a16="http://schemas.microsoft.com/office/drawing/2014/main" id="{10D9232D-F775-C749-907A-35ECCAC576AC}"/>
              </a:ext>
            </a:extLst>
          </p:cNvPr>
          <p:cNvCxnSpPr/>
          <p:nvPr/>
        </p:nvCxnSpPr>
        <p:spPr>
          <a:xfrm>
            <a:off x="3293918" y="3158836"/>
            <a:ext cx="8573826" cy="0"/>
          </a:xfrm>
          <a:prstGeom prst="line">
            <a:avLst/>
          </a:prstGeom>
          <a:ln>
            <a:solidFill>
              <a:schemeClr val="accent6">
                <a:lumMod val="75000"/>
              </a:schemeClr>
            </a:solidFill>
          </a:ln>
        </p:spPr>
        <p:style>
          <a:lnRef idx="3">
            <a:schemeClr val="dk1"/>
          </a:lnRef>
          <a:fillRef idx="0">
            <a:schemeClr val="dk1"/>
          </a:fillRef>
          <a:effectRef idx="2">
            <a:schemeClr val="dk1"/>
          </a:effectRef>
          <a:fontRef idx="minor">
            <a:schemeClr val="tx1"/>
          </a:fontRef>
        </p:style>
      </p:cxnSp>
    </p:spTree>
    <p:extLst>
      <p:ext uri="{BB962C8B-B14F-4D97-AF65-F5344CB8AC3E}">
        <p14:creationId xmlns:p14="http://schemas.microsoft.com/office/powerpoint/2010/main" val="393210701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 name="Picture 14">
            <a:extLst>
              <a:ext uri="{FF2B5EF4-FFF2-40B4-BE49-F238E27FC236}">
                <a16:creationId xmlns:a16="http://schemas.microsoft.com/office/drawing/2014/main" id="{D158BF33-24C0-0F4A-8609-642C2E95D823}"/>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748253" y="5835865"/>
            <a:ext cx="1119491" cy="812180"/>
          </a:xfrm>
          <a:prstGeom prst="rect">
            <a:avLst/>
          </a:prstGeom>
        </p:spPr>
      </p:pic>
      <p:sp>
        <p:nvSpPr>
          <p:cNvPr id="17" name="Freeform 16">
            <a:extLst>
              <a:ext uri="{FF2B5EF4-FFF2-40B4-BE49-F238E27FC236}">
                <a16:creationId xmlns:a16="http://schemas.microsoft.com/office/drawing/2014/main" id="{6DC9E729-FB32-7340-8994-ED20D17E650E}"/>
              </a:ext>
            </a:extLst>
          </p:cNvPr>
          <p:cNvSpPr>
            <a:spLocks/>
          </p:cNvSpPr>
          <p:nvPr/>
        </p:nvSpPr>
        <p:spPr bwMode="auto">
          <a:xfrm>
            <a:off x="0" y="0"/>
            <a:ext cx="3929974" cy="6858000"/>
          </a:xfrm>
          <a:custGeom>
            <a:avLst/>
            <a:gdLst>
              <a:gd name="T0" fmla="*/ 0 w 245"/>
              <a:gd name="T1" fmla="*/ 298 h 405"/>
              <a:gd name="T2" fmla="*/ 172 w 245"/>
              <a:gd name="T3" fmla="*/ 0 h 405"/>
              <a:gd name="T4" fmla="*/ 245 w 245"/>
              <a:gd name="T5" fmla="*/ 0 h 405"/>
              <a:gd name="T6" fmla="*/ 0 w 245"/>
              <a:gd name="T7" fmla="*/ 405 h 405"/>
              <a:gd name="T8" fmla="*/ 0 w 245"/>
              <a:gd name="T9" fmla="*/ 298 h 405"/>
            </a:gdLst>
            <a:ahLst/>
            <a:cxnLst>
              <a:cxn ang="0">
                <a:pos x="T0" y="T1"/>
              </a:cxn>
              <a:cxn ang="0">
                <a:pos x="T2" y="T3"/>
              </a:cxn>
              <a:cxn ang="0">
                <a:pos x="T4" y="T5"/>
              </a:cxn>
              <a:cxn ang="0">
                <a:pos x="T6" y="T7"/>
              </a:cxn>
              <a:cxn ang="0">
                <a:pos x="T8" y="T9"/>
              </a:cxn>
            </a:cxnLst>
            <a:rect l="0" t="0" r="r" b="b"/>
            <a:pathLst>
              <a:path w="245" h="405">
                <a:moveTo>
                  <a:pt x="0" y="298"/>
                </a:moveTo>
                <a:lnTo>
                  <a:pt x="172" y="0"/>
                </a:lnTo>
                <a:lnTo>
                  <a:pt x="245" y="0"/>
                </a:lnTo>
                <a:lnTo>
                  <a:pt x="0" y="405"/>
                </a:lnTo>
                <a:lnTo>
                  <a:pt x="0" y="298"/>
                </a:lnTo>
                <a:close/>
              </a:path>
            </a:pathLst>
          </a:custGeom>
          <a:solidFill>
            <a:srgbClr val="E1B54B"/>
          </a:solidFill>
          <a:ln>
            <a:noFill/>
          </a:ln>
        </p:spPr>
        <p:txBody>
          <a:bodyPr vert="horz" wrap="square" lIns="91440" tIns="45720" rIns="91440" bIns="45720" numCol="1" anchor="t" anchorCtr="0" compatLnSpc="1">
            <a:prstTxWarp prst="textNoShape">
              <a:avLst/>
            </a:prstTxWarp>
          </a:bodyPr>
          <a:lstStyle/>
          <a:p>
            <a:endParaRPr lang="id-ID"/>
          </a:p>
        </p:txBody>
      </p:sp>
      <p:pic>
        <p:nvPicPr>
          <p:cNvPr id="6" name="Picture 5">
            <a:extLst>
              <a:ext uri="{FF2B5EF4-FFF2-40B4-BE49-F238E27FC236}">
                <a16:creationId xmlns:a16="http://schemas.microsoft.com/office/drawing/2014/main" id="{54412897-9485-4942-825D-409E390FC0E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34146" y="202767"/>
            <a:ext cx="1730841" cy="1156202"/>
          </a:xfrm>
          <a:prstGeom prst="rect">
            <a:avLst/>
          </a:prstGeom>
        </p:spPr>
      </p:pic>
      <p:sp>
        <p:nvSpPr>
          <p:cNvPr id="2" name="Rectangle 1">
            <a:extLst>
              <a:ext uri="{FF2B5EF4-FFF2-40B4-BE49-F238E27FC236}">
                <a16:creationId xmlns:a16="http://schemas.microsoft.com/office/drawing/2014/main" id="{15F0B771-7162-7A4E-8985-9CDD6CBEE030}"/>
              </a:ext>
            </a:extLst>
          </p:cNvPr>
          <p:cNvSpPr/>
          <p:nvPr/>
        </p:nvSpPr>
        <p:spPr>
          <a:xfrm>
            <a:off x="3884582" y="202767"/>
            <a:ext cx="8754892" cy="3046988"/>
          </a:xfrm>
          <a:prstGeom prst="rect">
            <a:avLst/>
          </a:prstGeom>
        </p:spPr>
        <p:txBody>
          <a:bodyPr wrap="square">
            <a:spAutoFit/>
          </a:bodyPr>
          <a:lstStyle/>
          <a:p>
            <a:pPr marL="571500" indent="-571500">
              <a:buFont typeface="Arial" panose="020B0604020202020204" pitchFamily="34" charset="0"/>
              <a:buChar char="•"/>
            </a:pPr>
            <a:r>
              <a:rPr lang="en-US" sz="3200" dirty="0">
                <a:solidFill>
                  <a:srgbClr val="C00000"/>
                </a:solidFill>
              </a:rPr>
              <a:t>Que les </a:t>
            </a:r>
            <a:r>
              <a:rPr lang="en-US" sz="3200" dirty="0" err="1">
                <a:solidFill>
                  <a:srgbClr val="C00000"/>
                </a:solidFill>
              </a:rPr>
              <a:t>équipes</a:t>
            </a:r>
            <a:r>
              <a:rPr lang="en-US" sz="3200" dirty="0">
                <a:solidFill>
                  <a:srgbClr val="C00000"/>
                </a:solidFill>
              </a:rPr>
              <a:t> se </a:t>
            </a:r>
            <a:r>
              <a:rPr lang="en-US" sz="3200" dirty="0" err="1">
                <a:solidFill>
                  <a:srgbClr val="C00000"/>
                </a:solidFill>
              </a:rPr>
              <a:t>forment</a:t>
            </a:r>
            <a:r>
              <a:rPr lang="en-US" sz="3200" dirty="0">
                <a:solidFill>
                  <a:srgbClr val="C00000"/>
                </a:solidFill>
              </a:rPr>
              <a:t> et </a:t>
            </a:r>
            <a:r>
              <a:rPr lang="en-US" sz="3200" dirty="0" err="1">
                <a:solidFill>
                  <a:srgbClr val="C00000"/>
                </a:solidFill>
              </a:rPr>
              <a:t>qu’il</a:t>
            </a:r>
            <a:r>
              <a:rPr lang="en-US" sz="3200" dirty="0">
                <a:solidFill>
                  <a:srgbClr val="C00000"/>
                </a:solidFill>
              </a:rPr>
              <a:t> y </a:t>
            </a:r>
            <a:r>
              <a:rPr lang="en-US" sz="3200" dirty="0" err="1">
                <a:solidFill>
                  <a:srgbClr val="C00000"/>
                </a:solidFill>
              </a:rPr>
              <a:t>ait</a:t>
            </a:r>
            <a:r>
              <a:rPr lang="en-US" sz="3200" dirty="0">
                <a:solidFill>
                  <a:srgbClr val="C00000"/>
                </a:solidFill>
              </a:rPr>
              <a:t> du matériel disponible.</a:t>
            </a:r>
          </a:p>
          <a:p>
            <a:pPr marL="571500" indent="-571500">
              <a:buFont typeface="Arial" panose="020B0604020202020204" pitchFamily="34" charset="0"/>
              <a:buChar char="•"/>
            </a:pPr>
            <a:r>
              <a:rPr lang="en-US" sz="3200" dirty="0" err="1">
                <a:solidFill>
                  <a:srgbClr val="C00000"/>
                </a:solidFill>
              </a:rPr>
              <a:t>Priez</a:t>
            </a:r>
            <a:r>
              <a:rPr lang="en-US" sz="3200" dirty="0">
                <a:solidFill>
                  <a:srgbClr val="C00000"/>
                </a:solidFill>
              </a:rPr>
              <a:t> </a:t>
            </a:r>
            <a:r>
              <a:rPr lang="en-US" sz="3200" dirty="0" err="1">
                <a:solidFill>
                  <a:srgbClr val="C00000"/>
                </a:solidFill>
              </a:rPr>
              <a:t>afin</a:t>
            </a:r>
            <a:r>
              <a:rPr lang="en-US" sz="3200" dirty="0">
                <a:solidFill>
                  <a:srgbClr val="C00000"/>
                </a:solidFill>
              </a:rPr>
              <a:t> beaucoup </a:t>
            </a:r>
            <a:r>
              <a:rPr lang="en-US" sz="3200" dirty="0" err="1">
                <a:solidFill>
                  <a:srgbClr val="C00000"/>
                </a:solidFill>
              </a:rPr>
              <a:t>d’autres</a:t>
            </a:r>
            <a:r>
              <a:rPr lang="en-US" sz="3200" dirty="0">
                <a:solidFill>
                  <a:srgbClr val="C00000"/>
                </a:solidFill>
              </a:rPr>
              <a:t> </a:t>
            </a:r>
            <a:r>
              <a:rPr lang="en-US" sz="3200" dirty="0" err="1">
                <a:solidFill>
                  <a:srgbClr val="C00000"/>
                </a:solidFill>
              </a:rPr>
              <a:t>personnes</a:t>
            </a:r>
            <a:r>
              <a:rPr lang="en-US" sz="3200" dirty="0">
                <a:solidFill>
                  <a:srgbClr val="C00000"/>
                </a:solidFill>
              </a:rPr>
              <a:t> se </a:t>
            </a:r>
            <a:r>
              <a:rPr lang="en-US" sz="3200" dirty="0" err="1">
                <a:solidFill>
                  <a:srgbClr val="C00000"/>
                </a:solidFill>
              </a:rPr>
              <a:t>joignent</a:t>
            </a:r>
            <a:r>
              <a:rPr lang="en-US" sz="3200" dirty="0">
                <a:solidFill>
                  <a:srgbClr val="C00000"/>
                </a:solidFill>
              </a:rPr>
              <a:t> à la vision.</a:t>
            </a:r>
          </a:p>
          <a:p>
            <a:pPr marL="571500" indent="-571500">
              <a:buFont typeface="Arial" panose="020B0604020202020204" pitchFamily="34" charset="0"/>
              <a:buChar char="•"/>
            </a:pPr>
            <a:r>
              <a:rPr lang="en-US" sz="3200" dirty="0" err="1">
                <a:solidFill>
                  <a:srgbClr val="C00000"/>
                </a:solidFill>
              </a:rPr>
              <a:t>Priez</a:t>
            </a:r>
            <a:r>
              <a:rPr lang="en-US" sz="3200" dirty="0">
                <a:solidFill>
                  <a:srgbClr val="C00000"/>
                </a:solidFill>
              </a:rPr>
              <a:t> pour les </a:t>
            </a:r>
            <a:r>
              <a:rPr lang="en-US" sz="3200" dirty="0" err="1">
                <a:solidFill>
                  <a:srgbClr val="C00000"/>
                </a:solidFill>
              </a:rPr>
              <a:t>projets</a:t>
            </a:r>
            <a:r>
              <a:rPr lang="en-US" sz="3200" dirty="0">
                <a:solidFill>
                  <a:srgbClr val="C00000"/>
                </a:solidFill>
              </a:rPr>
              <a:t> de transformation des </a:t>
            </a:r>
            <a:r>
              <a:rPr lang="en-US" sz="3200" dirty="0" err="1">
                <a:solidFill>
                  <a:srgbClr val="C00000"/>
                </a:solidFill>
              </a:rPr>
              <a:t>séminaires</a:t>
            </a:r>
            <a:r>
              <a:rPr lang="en-US" sz="3200" dirty="0">
                <a:solidFill>
                  <a:srgbClr val="C00000"/>
                </a:solidFill>
              </a:rPr>
              <a:t> de leadership et de </a:t>
            </a:r>
            <a:r>
              <a:rPr lang="en-US" sz="3200" dirty="0" err="1">
                <a:solidFill>
                  <a:srgbClr val="C00000"/>
                </a:solidFill>
              </a:rPr>
              <a:t>gouvernance</a:t>
            </a:r>
            <a:r>
              <a:rPr lang="en-US" sz="3200" dirty="0">
                <a:solidFill>
                  <a:srgbClr val="C00000"/>
                </a:solidFill>
              </a:rPr>
              <a:t>.</a:t>
            </a:r>
          </a:p>
        </p:txBody>
      </p:sp>
      <p:sp>
        <p:nvSpPr>
          <p:cNvPr id="3" name="Rectangle 2">
            <a:extLst>
              <a:ext uri="{FF2B5EF4-FFF2-40B4-BE49-F238E27FC236}">
                <a16:creationId xmlns:a16="http://schemas.microsoft.com/office/drawing/2014/main" id="{3B43ECA7-CB4D-214A-BACC-7F86F8408FE6}"/>
              </a:ext>
            </a:extLst>
          </p:cNvPr>
          <p:cNvSpPr/>
          <p:nvPr/>
        </p:nvSpPr>
        <p:spPr>
          <a:xfrm>
            <a:off x="2053590" y="3608246"/>
            <a:ext cx="10138410" cy="2623539"/>
          </a:xfrm>
          <a:prstGeom prst="rect">
            <a:avLst/>
          </a:prstGeom>
        </p:spPr>
        <p:txBody>
          <a:bodyPr wrap="square">
            <a:spAutoFit/>
          </a:bodyPr>
          <a:lstStyle/>
          <a:p>
            <a:pPr marL="457200" indent="-457200">
              <a:lnSpc>
                <a:spcPct val="107000"/>
              </a:lnSpc>
              <a:buFont typeface="Arial" panose="020B0604020202020204" pitchFamily="34" charset="0"/>
              <a:buChar char="•"/>
            </a:pPr>
            <a:r>
              <a:rPr lang="en-US" sz="3200" dirty="0">
                <a:solidFill>
                  <a:srgbClr val="222222"/>
                </a:solidFill>
                <a:ea typeface="Arial" panose="020B0604020202020204" pitchFamily="34" charset="0"/>
              </a:rPr>
              <a:t>That for the creation of groups and for the availability of materials.</a:t>
            </a:r>
          </a:p>
          <a:p>
            <a:pPr marL="457200" indent="-457200">
              <a:buFont typeface="Arial" panose="020B0604020202020204" pitchFamily="34" charset="0"/>
              <a:buChar char="•"/>
            </a:pPr>
            <a:r>
              <a:rPr lang="en-US" sz="3200" dirty="0"/>
              <a:t>Pray that many more people will join the vision.</a:t>
            </a:r>
          </a:p>
          <a:p>
            <a:pPr marL="457200" indent="-457200">
              <a:buFont typeface="Arial" panose="020B0604020202020204" pitchFamily="34" charset="0"/>
              <a:buChar char="•"/>
            </a:pPr>
            <a:r>
              <a:rPr lang="en-US" sz="3200" dirty="0"/>
              <a:t>Pray for the transformation projects of the leadership and governance seminars.</a:t>
            </a:r>
          </a:p>
        </p:txBody>
      </p:sp>
      <p:cxnSp>
        <p:nvCxnSpPr>
          <p:cNvPr id="7" name="Straight Connector 6">
            <a:extLst>
              <a:ext uri="{FF2B5EF4-FFF2-40B4-BE49-F238E27FC236}">
                <a16:creationId xmlns:a16="http://schemas.microsoft.com/office/drawing/2014/main" id="{F7440963-F0AD-7E46-BA1C-1817927BCBA3}"/>
              </a:ext>
            </a:extLst>
          </p:cNvPr>
          <p:cNvCxnSpPr/>
          <p:nvPr/>
        </p:nvCxnSpPr>
        <p:spPr>
          <a:xfrm>
            <a:off x="2628899" y="3460172"/>
            <a:ext cx="8573826" cy="0"/>
          </a:xfrm>
          <a:prstGeom prst="line">
            <a:avLst/>
          </a:prstGeom>
          <a:ln>
            <a:solidFill>
              <a:schemeClr val="accent6">
                <a:lumMod val="75000"/>
              </a:schemeClr>
            </a:solidFill>
          </a:ln>
        </p:spPr>
        <p:style>
          <a:lnRef idx="3">
            <a:schemeClr val="dk1"/>
          </a:lnRef>
          <a:fillRef idx="0">
            <a:schemeClr val="dk1"/>
          </a:fillRef>
          <a:effectRef idx="2">
            <a:schemeClr val="dk1"/>
          </a:effectRef>
          <a:fontRef idx="minor">
            <a:schemeClr val="tx1"/>
          </a:fontRef>
        </p:style>
      </p:cxnSp>
    </p:spTree>
    <p:extLst>
      <p:ext uri="{BB962C8B-B14F-4D97-AF65-F5344CB8AC3E}">
        <p14:creationId xmlns:p14="http://schemas.microsoft.com/office/powerpoint/2010/main" val="227165134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 name="Picture 14">
            <a:extLst>
              <a:ext uri="{FF2B5EF4-FFF2-40B4-BE49-F238E27FC236}">
                <a16:creationId xmlns:a16="http://schemas.microsoft.com/office/drawing/2014/main" id="{D158BF33-24C0-0F4A-8609-642C2E95D823}"/>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82200" y="5796954"/>
            <a:ext cx="1119491" cy="812180"/>
          </a:xfrm>
          <a:prstGeom prst="rect">
            <a:avLst/>
          </a:prstGeom>
        </p:spPr>
      </p:pic>
      <p:sp>
        <p:nvSpPr>
          <p:cNvPr id="19" name="TextBox 18">
            <a:extLst>
              <a:ext uri="{FF2B5EF4-FFF2-40B4-BE49-F238E27FC236}">
                <a16:creationId xmlns:a16="http://schemas.microsoft.com/office/drawing/2014/main" id="{CE0F07FD-F991-7340-A873-4FF4DE610E69}"/>
              </a:ext>
            </a:extLst>
          </p:cNvPr>
          <p:cNvSpPr txBox="1"/>
          <p:nvPr/>
        </p:nvSpPr>
        <p:spPr>
          <a:xfrm>
            <a:off x="202903" y="248866"/>
            <a:ext cx="8754892" cy="2554545"/>
          </a:xfrm>
          <a:prstGeom prst="rect">
            <a:avLst/>
          </a:prstGeom>
          <a:noFill/>
        </p:spPr>
        <p:txBody>
          <a:bodyPr wrap="square" rtlCol="0">
            <a:spAutoFit/>
          </a:bodyPr>
          <a:lstStyle/>
          <a:p>
            <a:pPr marL="571500" indent="-571500">
              <a:buFont typeface="Arial" panose="020B0604020202020204" pitchFamily="34" charset="0"/>
              <a:buChar char="•"/>
            </a:pPr>
            <a:r>
              <a:rPr lang="en-US" sz="3200" dirty="0" err="1">
                <a:solidFill>
                  <a:srgbClr val="C00000"/>
                </a:solidFill>
              </a:rPr>
              <a:t>Priez</a:t>
            </a:r>
            <a:r>
              <a:rPr lang="en-US" sz="3200" dirty="0">
                <a:solidFill>
                  <a:srgbClr val="C00000"/>
                </a:solidFill>
              </a:rPr>
              <a:t> pour que les formations </a:t>
            </a:r>
            <a:r>
              <a:rPr lang="en-US" sz="3200" dirty="0" err="1">
                <a:solidFill>
                  <a:srgbClr val="C00000"/>
                </a:solidFill>
              </a:rPr>
              <a:t>puissent</a:t>
            </a:r>
            <a:r>
              <a:rPr lang="en-US" sz="3200" dirty="0">
                <a:solidFill>
                  <a:srgbClr val="C00000"/>
                </a:solidFill>
              </a:rPr>
              <a:t> continuer dans des </a:t>
            </a:r>
            <a:r>
              <a:rPr lang="en-US" sz="3200" dirty="0" err="1">
                <a:solidFill>
                  <a:srgbClr val="C00000"/>
                </a:solidFill>
              </a:rPr>
              <a:t>secteurs</a:t>
            </a:r>
            <a:r>
              <a:rPr lang="en-US" sz="3200" dirty="0">
                <a:solidFill>
                  <a:srgbClr val="C00000"/>
                </a:solidFill>
              </a:rPr>
              <a:t> </a:t>
            </a:r>
            <a:r>
              <a:rPr lang="en-US" sz="3200" dirty="0" err="1">
                <a:solidFill>
                  <a:srgbClr val="C00000"/>
                </a:solidFill>
              </a:rPr>
              <a:t>clés</a:t>
            </a:r>
            <a:r>
              <a:rPr lang="en-US" sz="3200" dirty="0">
                <a:solidFill>
                  <a:srgbClr val="C00000"/>
                </a:solidFill>
              </a:rPr>
              <a:t> et que les </a:t>
            </a:r>
            <a:r>
              <a:rPr lang="en-US" sz="3200" dirty="0" err="1">
                <a:solidFill>
                  <a:srgbClr val="C00000"/>
                </a:solidFill>
              </a:rPr>
              <a:t>projets</a:t>
            </a:r>
            <a:r>
              <a:rPr lang="en-US" sz="3200" dirty="0">
                <a:solidFill>
                  <a:srgbClr val="C00000"/>
                </a:solidFill>
              </a:rPr>
              <a:t> de transformation </a:t>
            </a:r>
            <a:r>
              <a:rPr lang="en-US" sz="3200" dirty="0" err="1">
                <a:solidFill>
                  <a:srgbClr val="C00000"/>
                </a:solidFill>
              </a:rPr>
              <a:t>soient</a:t>
            </a:r>
            <a:r>
              <a:rPr lang="en-US" sz="3200" dirty="0">
                <a:solidFill>
                  <a:srgbClr val="C00000"/>
                </a:solidFill>
              </a:rPr>
              <a:t> </a:t>
            </a:r>
            <a:r>
              <a:rPr lang="en-US" sz="3200" dirty="0" err="1">
                <a:solidFill>
                  <a:srgbClr val="C00000"/>
                </a:solidFill>
              </a:rPr>
              <a:t>exécutés</a:t>
            </a:r>
            <a:r>
              <a:rPr lang="en-US" sz="3200" dirty="0">
                <a:solidFill>
                  <a:srgbClr val="C00000"/>
                </a:solidFill>
              </a:rPr>
              <a:t> avec un coaching plus </a:t>
            </a:r>
            <a:r>
              <a:rPr lang="en-US" sz="3200" dirty="0" err="1">
                <a:solidFill>
                  <a:srgbClr val="C00000"/>
                </a:solidFill>
              </a:rPr>
              <a:t>efficace</a:t>
            </a:r>
            <a:r>
              <a:rPr lang="en-US" sz="3200" dirty="0">
                <a:solidFill>
                  <a:srgbClr val="C00000"/>
                </a:solidFill>
              </a:rPr>
              <a:t>.</a:t>
            </a:r>
          </a:p>
          <a:p>
            <a:pPr marL="571500" indent="-571500">
              <a:buFont typeface="Arial" panose="020B0604020202020204" pitchFamily="34" charset="0"/>
              <a:buChar char="•"/>
            </a:pPr>
            <a:r>
              <a:rPr lang="en-US" sz="3200" dirty="0">
                <a:solidFill>
                  <a:srgbClr val="C00000"/>
                </a:solidFill>
              </a:rPr>
              <a:t>Que </a:t>
            </a:r>
            <a:r>
              <a:rPr lang="en-US" sz="3200" dirty="0" err="1">
                <a:solidFill>
                  <a:srgbClr val="C00000"/>
                </a:solidFill>
              </a:rPr>
              <a:t>nos</a:t>
            </a:r>
            <a:r>
              <a:rPr lang="en-US" sz="3200" dirty="0">
                <a:solidFill>
                  <a:srgbClr val="C00000"/>
                </a:solidFill>
              </a:rPr>
              <a:t> </a:t>
            </a:r>
            <a:r>
              <a:rPr lang="en-US" sz="3200" dirty="0" err="1">
                <a:solidFill>
                  <a:srgbClr val="C00000"/>
                </a:solidFill>
              </a:rPr>
              <a:t>équipes</a:t>
            </a:r>
            <a:r>
              <a:rPr lang="en-US" sz="3200" dirty="0">
                <a:solidFill>
                  <a:srgbClr val="C00000"/>
                </a:solidFill>
              </a:rPr>
              <a:t> </a:t>
            </a:r>
            <a:r>
              <a:rPr lang="en-US" sz="3200" dirty="0" err="1">
                <a:solidFill>
                  <a:srgbClr val="C00000"/>
                </a:solidFill>
              </a:rPr>
              <a:t>puissent</a:t>
            </a:r>
            <a:r>
              <a:rPr lang="en-US" sz="3200" dirty="0">
                <a:solidFill>
                  <a:srgbClr val="C00000"/>
                </a:solidFill>
              </a:rPr>
              <a:t> </a:t>
            </a:r>
            <a:r>
              <a:rPr lang="en-US" sz="3200" dirty="0" err="1">
                <a:solidFill>
                  <a:srgbClr val="C00000"/>
                </a:solidFill>
              </a:rPr>
              <a:t>grandir</a:t>
            </a:r>
            <a:r>
              <a:rPr lang="en-US" sz="3200" dirty="0">
                <a:solidFill>
                  <a:srgbClr val="C00000"/>
                </a:solidFill>
              </a:rPr>
              <a:t>.</a:t>
            </a:r>
          </a:p>
        </p:txBody>
      </p:sp>
      <p:sp>
        <p:nvSpPr>
          <p:cNvPr id="6" name="Freeform 5">
            <a:extLst>
              <a:ext uri="{FF2B5EF4-FFF2-40B4-BE49-F238E27FC236}">
                <a16:creationId xmlns:a16="http://schemas.microsoft.com/office/drawing/2014/main" id="{F6956A3C-A4A4-4D4D-A806-F1B4524628BB}"/>
              </a:ext>
            </a:extLst>
          </p:cNvPr>
          <p:cNvSpPr>
            <a:spLocks/>
          </p:cNvSpPr>
          <p:nvPr/>
        </p:nvSpPr>
        <p:spPr bwMode="auto">
          <a:xfrm flipH="1">
            <a:off x="8567749" y="0"/>
            <a:ext cx="3624249" cy="6877456"/>
          </a:xfrm>
          <a:custGeom>
            <a:avLst/>
            <a:gdLst>
              <a:gd name="T0" fmla="*/ 220 w 297"/>
              <a:gd name="T1" fmla="*/ 0 h 400"/>
              <a:gd name="T2" fmla="*/ 297 w 297"/>
              <a:gd name="T3" fmla="*/ 0 h 400"/>
              <a:gd name="T4" fmla="*/ 62 w 297"/>
              <a:gd name="T5" fmla="*/ 400 h 400"/>
              <a:gd name="T6" fmla="*/ 0 w 297"/>
              <a:gd name="T7" fmla="*/ 400 h 400"/>
              <a:gd name="T8" fmla="*/ 220 w 297"/>
              <a:gd name="T9" fmla="*/ 0 h 400"/>
            </a:gdLst>
            <a:ahLst/>
            <a:cxnLst>
              <a:cxn ang="0">
                <a:pos x="T0" y="T1"/>
              </a:cxn>
              <a:cxn ang="0">
                <a:pos x="T2" y="T3"/>
              </a:cxn>
              <a:cxn ang="0">
                <a:pos x="T4" y="T5"/>
              </a:cxn>
              <a:cxn ang="0">
                <a:pos x="T6" y="T7"/>
              </a:cxn>
              <a:cxn ang="0">
                <a:pos x="T8" y="T9"/>
              </a:cxn>
            </a:cxnLst>
            <a:rect l="0" t="0" r="r" b="b"/>
            <a:pathLst>
              <a:path w="297" h="400">
                <a:moveTo>
                  <a:pt x="220" y="0"/>
                </a:moveTo>
                <a:lnTo>
                  <a:pt x="297" y="0"/>
                </a:lnTo>
                <a:lnTo>
                  <a:pt x="62" y="400"/>
                </a:lnTo>
                <a:lnTo>
                  <a:pt x="0" y="400"/>
                </a:lnTo>
                <a:lnTo>
                  <a:pt x="220" y="0"/>
                </a:lnTo>
                <a:close/>
              </a:path>
            </a:pathLst>
          </a:custGeom>
          <a:solidFill>
            <a:srgbClr val="E1B54B"/>
          </a:solidFill>
          <a:ln w="15875" cap="flat">
            <a:noFill/>
            <a:prstDash val="solid"/>
            <a:miter lim="800000"/>
            <a:headEnd/>
            <a:tailEnd/>
          </a:ln>
        </p:spPr>
        <p:txBody>
          <a:bodyPr vert="horz" wrap="square" lIns="91440" tIns="45720" rIns="91440" bIns="45720" numCol="1" anchor="t" anchorCtr="0" compatLnSpc="1">
            <a:prstTxWarp prst="textNoShape">
              <a:avLst/>
            </a:prstTxWarp>
          </a:bodyPr>
          <a:lstStyle/>
          <a:p>
            <a:endParaRPr lang="id-ID"/>
          </a:p>
        </p:txBody>
      </p:sp>
      <p:pic>
        <p:nvPicPr>
          <p:cNvPr id="7" name="Picture 6">
            <a:extLst>
              <a:ext uri="{FF2B5EF4-FFF2-40B4-BE49-F238E27FC236}">
                <a16:creationId xmlns:a16="http://schemas.microsoft.com/office/drawing/2014/main" id="{9BFF8135-7C64-244A-9160-E0E3140C943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258256" y="224510"/>
            <a:ext cx="1730841" cy="1156202"/>
          </a:xfrm>
          <a:prstGeom prst="rect">
            <a:avLst/>
          </a:prstGeom>
        </p:spPr>
      </p:pic>
      <p:sp>
        <p:nvSpPr>
          <p:cNvPr id="2" name="Rectangle 1">
            <a:extLst>
              <a:ext uri="{FF2B5EF4-FFF2-40B4-BE49-F238E27FC236}">
                <a16:creationId xmlns:a16="http://schemas.microsoft.com/office/drawing/2014/main" id="{93ABA7F9-4745-414D-9793-E03310E77FE8}"/>
              </a:ext>
            </a:extLst>
          </p:cNvPr>
          <p:cNvSpPr/>
          <p:nvPr/>
        </p:nvSpPr>
        <p:spPr>
          <a:xfrm>
            <a:off x="202903" y="3429000"/>
            <a:ext cx="8364846" cy="2176686"/>
          </a:xfrm>
          <a:prstGeom prst="rect">
            <a:avLst/>
          </a:prstGeom>
        </p:spPr>
        <p:txBody>
          <a:bodyPr wrap="square">
            <a:spAutoFit/>
          </a:bodyPr>
          <a:lstStyle/>
          <a:p>
            <a:pPr marL="457200" indent="-457200">
              <a:lnSpc>
                <a:spcPct val="107000"/>
              </a:lnSpc>
              <a:buFont typeface="Arial" panose="020B0604020202020204" pitchFamily="34" charset="0"/>
              <a:buChar char="•"/>
            </a:pPr>
            <a:r>
              <a:rPr lang="en-US" sz="3200" dirty="0">
                <a:solidFill>
                  <a:srgbClr val="222222"/>
                </a:solidFill>
                <a:ea typeface="Arial" panose="020B0604020202020204" pitchFamily="34" charset="0"/>
              </a:rPr>
              <a:t>Pray that the trainings can continue in key areas and that transformation projects would be executed with more effective coaching.</a:t>
            </a:r>
            <a:endParaRPr lang="en-US" sz="3200" dirty="0">
              <a:ea typeface="Calibri" panose="020F0502020204030204" pitchFamily="34" charset="0"/>
            </a:endParaRPr>
          </a:p>
          <a:p>
            <a:pPr marL="457200" indent="-457200">
              <a:lnSpc>
                <a:spcPct val="107000"/>
              </a:lnSpc>
              <a:buFont typeface="Arial" panose="020B0604020202020204" pitchFamily="34" charset="0"/>
              <a:buChar char="•"/>
            </a:pPr>
            <a:r>
              <a:rPr lang="en-US" sz="3200" dirty="0">
                <a:solidFill>
                  <a:srgbClr val="222222"/>
                </a:solidFill>
                <a:ea typeface="Arial" panose="020B0604020202020204" pitchFamily="34" charset="0"/>
              </a:rPr>
              <a:t>For the teams to grow.</a:t>
            </a:r>
            <a:endParaRPr lang="en-US" sz="3200" dirty="0">
              <a:effectLst/>
              <a:ea typeface="Calibri" panose="020F0502020204030204" pitchFamily="34" charset="0"/>
            </a:endParaRPr>
          </a:p>
        </p:txBody>
      </p:sp>
      <p:cxnSp>
        <p:nvCxnSpPr>
          <p:cNvPr id="8" name="Straight Connector 7">
            <a:extLst>
              <a:ext uri="{FF2B5EF4-FFF2-40B4-BE49-F238E27FC236}">
                <a16:creationId xmlns:a16="http://schemas.microsoft.com/office/drawing/2014/main" id="{2A53C061-9592-6E49-A32C-81A43BA835D0}"/>
              </a:ext>
            </a:extLst>
          </p:cNvPr>
          <p:cNvCxnSpPr/>
          <p:nvPr/>
        </p:nvCxnSpPr>
        <p:spPr>
          <a:xfrm>
            <a:off x="202903" y="3179617"/>
            <a:ext cx="8573826" cy="0"/>
          </a:xfrm>
          <a:prstGeom prst="line">
            <a:avLst/>
          </a:prstGeom>
          <a:ln>
            <a:solidFill>
              <a:schemeClr val="accent6">
                <a:lumMod val="75000"/>
              </a:schemeClr>
            </a:solidFill>
          </a:ln>
        </p:spPr>
        <p:style>
          <a:lnRef idx="3">
            <a:schemeClr val="dk1"/>
          </a:lnRef>
          <a:fillRef idx="0">
            <a:schemeClr val="dk1"/>
          </a:fillRef>
          <a:effectRef idx="2">
            <a:schemeClr val="dk1"/>
          </a:effectRef>
          <a:fontRef idx="minor">
            <a:schemeClr val="tx1"/>
          </a:fontRef>
        </p:style>
      </p:cxnSp>
    </p:spTree>
    <p:extLst>
      <p:ext uri="{BB962C8B-B14F-4D97-AF65-F5344CB8AC3E}">
        <p14:creationId xmlns:p14="http://schemas.microsoft.com/office/powerpoint/2010/main" val="66699959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 name="Picture 14">
            <a:extLst>
              <a:ext uri="{FF2B5EF4-FFF2-40B4-BE49-F238E27FC236}">
                <a16:creationId xmlns:a16="http://schemas.microsoft.com/office/drawing/2014/main" id="{D158BF33-24C0-0F4A-8609-642C2E95D823}"/>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748253" y="5835865"/>
            <a:ext cx="1119491" cy="812180"/>
          </a:xfrm>
          <a:prstGeom prst="rect">
            <a:avLst/>
          </a:prstGeom>
        </p:spPr>
      </p:pic>
      <p:sp>
        <p:nvSpPr>
          <p:cNvPr id="17" name="Freeform 16">
            <a:extLst>
              <a:ext uri="{FF2B5EF4-FFF2-40B4-BE49-F238E27FC236}">
                <a16:creationId xmlns:a16="http://schemas.microsoft.com/office/drawing/2014/main" id="{6DC9E729-FB32-7340-8994-ED20D17E650E}"/>
              </a:ext>
            </a:extLst>
          </p:cNvPr>
          <p:cNvSpPr>
            <a:spLocks/>
          </p:cNvSpPr>
          <p:nvPr/>
        </p:nvSpPr>
        <p:spPr bwMode="auto">
          <a:xfrm>
            <a:off x="0" y="0"/>
            <a:ext cx="3929974" cy="6858000"/>
          </a:xfrm>
          <a:custGeom>
            <a:avLst/>
            <a:gdLst>
              <a:gd name="T0" fmla="*/ 0 w 245"/>
              <a:gd name="T1" fmla="*/ 298 h 405"/>
              <a:gd name="T2" fmla="*/ 172 w 245"/>
              <a:gd name="T3" fmla="*/ 0 h 405"/>
              <a:gd name="T4" fmla="*/ 245 w 245"/>
              <a:gd name="T5" fmla="*/ 0 h 405"/>
              <a:gd name="T6" fmla="*/ 0 w 245"/>
              <a:gd name="T7" fmla="*/ 405 h 405"/>
              <a:gd name="T8" fmla="*/ 0 w 245"/>
              <a:gd name="T9" fmla="*/ 298 h 405"/>
            </a:gdLst>
            <a:ahLst/>
            <a:cxnLst>
              <a:cxn ang="0">
                <a:pos x="T0" y="T1"/>
              </a:cxn>
              <a:cxn ang="0">
                <a:pos x="T2" y="T3"/>
              </a:cxn>
              <a:cxn ang="0">
                <a:pos x="T4" y="T5"/>
              </a:cxn>
              <a:cxn ang="0">
                <a:pos x="T6" y="T7"/>
              </a:cxn>
              <a:cxn ang="0">
                <a:pos x="T8" y="T9"/>
              </a:cxn>
            </a:cxnLst>
            <a:rect l="0" t="0" r="r" b="b"/>
            <a:pathLst>
              <a:path w="245" h="405">
                <a:moveTo>
                  <a:pt x="0" y="298"/>
                </a:moveTo>
                <a:lnTo>
                  <a:pt x="172" y="0"/>
                </a:lnTo>
                <a:lnTo>
                  <a:pt x="245" y="0"/>
                </a:lnTo>
                <a:lnTo>
                  <a:pt x="0" y="405"/>
                </a:lnTo>
                <a:lnTo>
                  <a:pt x="0" y="298"/>
                </a:lnTo>
                <a:close/>
              </a:path>
            </a:pathLst>
          </a:custGeom>
          <a:solidFill>
            <a:srgbClr val="E1B54B"/>
          </a:solidFill>
          <a:ln>
            <a:noFill/>
          </a:ln>
        </p:spPr>
        <p:txBody>
          <a:bodyPr vert="horz" wrap="square" lIns="91440" tIns="45720" rIns="91440" bIns="45720" numCol="1" anchor="t" anchorCtr="0" compatLnSpc="1">
            <a:prstTxWarp prst="textNoShape">
              <a:avLst/>
            </a:prstTxWarp>
          </a:bodyPr>
          <a:lstStyle/>
          <a:p>
            <a:endParaRPr lang="id-ID"/>
          </a:p>
        </p:txBody>
      </p:sp>
      <p:pic>
        <p:nvPicPr>
          <p:cNvPr id="6" name="Picture 5">
            <a:extLst>
              <a:ext uri="{FF2B5EF4-FFF2-40B4-BE49-F238E27FC236}">
                <a16:creationId xmlns:a16="http://schemas.microsoft.com/office/drawing/2014/main" id="{54412897-9485-4942-825D-409E390FC0E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34146" y="202767"/>
            <a:ext cx="1730841" cy="1156202"/>
          </a:xfrm>
          <a:prstGeom prst="rect">
            <a:avLst/>
          </a:prstGeom>
        </p:spPr>
      </p:pic>
      <p:sp>
        <p:nvSpPr>
          <p:cNvPr id="2" name="Rectangle 1">
            <a:extLst>
              <a:ext uri="{FF2B5EF4-FFF2-40B4-BE49-F238E27FC236}">
                <a16:creationId xmlns:a16="http://schemas.microsoft.com/office/drawing/2014/main" id="{15F0B771-7162-7A4E-8985-9CDD6CBEE030}"/>
              </a:ext>
            </a:extLst>
          </p:cNvPr>
          <p:cNvSpPr/>
          <p:nvPr/>
        </p:nvSpPr>
        <p:spPr>
          <a:xfrm>
            <a:off x="3581482" y="381744"/>
            <a:ext cx="8754892" cy="2554545"/>
          </a:xfrm>
          <a:prstGeom prst="rect">
            <a:avLst/>
          </a:prstGeom>
        </p:spPr>
        <p:txBody>
          <a:bodyPr wrap="square">
            <a:spAutoFit/>
          </a:bodyPr>
          <a:lstStyle/>
          <a:p>
            <a:pPr marL="285750" indent="-285750">
              <a:buFont typeface="Arial" panose="020B0604020202020204" pitchFamily="34" charset="0"/>
              <a:buChar char="•"/>
            </a:pPr>
            <a:r>
              <a:rPr lang="en-US" sz="3200" dirty="0">
                <a:solidFill>
                  <a:srgbClr val="C00000"/>
                </a:solidFill>
              </a:rPr>
              <a:t>Prier pour que les </a:t>
            </a:r>
            <a:r>
              <a:rPr lang="en-US" sz="3200" dirty="0" err="1">
                <a:solidFill>
                  <a:srgbClr val="C00000"/>
                </a:solidFill>
              </a:rPr>
              <a:t>équipes</a:t>
            </a:r>
            <a:r>
              <a:rPr lang="en-US" sz="3200" dirty="0">
                <a:solidFill>
                  <a:srgbClr val="C00000"/>
                </a:solidFill>
              </a:rPr>
              <a:t> </a:t>
            </a:r>
            <a:r>
              <a:rPr lang="en-US" sz="3200" dirty="0" err="1">
                <a:solidFill>
                  <a:srgbClr val="C00000"/>
                </a:solidFill>
              </a:rPr>
              <a:t>soient</a:t>
            </a:r>
            <a:r>
              <a:rPr lang="en-US" sz="3200" dirty="0">
                <a:solidFill>
                  <a:srgbClr val="C00000"/>
                </a:solidFill>
              </a:rPr>
              <a:t> plus </a:t>
            </a:r>
            <a:r>
              <a:rPr lang="en-US" sz="3200" dirty="0" err="1">
                <a:solidFill>
                  <a:srgbClr val="C00000"/>
                </a:solidFill>
              </a:rPr>
              <a:t>structurées</a:t>
            </a:r>
            <a:endParaRPr lang="en-US" sz="3200" dirty="0">
              <a:solidFill>
                <a:srgbClr val="C00000"/>
              </a:solidFill>
            </a:endParaRPr>
          </a:p>
          <a:p>
            <a:pPr marL="285750" indent="-285750">
              <a:buFont typeface="Arial" panose="020B0604020202020204" pitchFamily="34" charset="0"/>
              <a:buChar char="•"/>
            </a:pPr>
            <a:r>
              <a:rPr lang="en-US" sz="3200" dirty="0" err="1">
                <a:solidFill>
                  <a:srgbClr val="C00000"/>
                </a:solidFill>
              </a:rPr>
              <a:t>Priez</a:t>
            </a:r>
            <a:r>
              <a:rPr lang="en-US" sz="3200" dirty="0">
                <a:solidFill>
                  <a:srgbClr val="C00000"/>
                </a:solidFill>
              </a:rPr>
              <a:t> pour la direction de Dieu.</a:t>
            </a:r>
          </a:p>
          <a:p>
            <a:pPr marL="285750" indent="-285750">
              <a:buFont typeface="Arial" panose="020B0604020202020204" pitchFamily="34" charset="0"/>
              <a:buChar char="•"/>
            </a:pPr>
            <a:r>
              <a:rPr lang="en-US" sz="3200" dirty="0" err="1">
                <a:solidFill>
                  <a:srgbClr val="C00000"/>
                </a:solidFill>
              </a:rPr>
              <a:t>Priez</a:t>
            </a:r>
            <a:r>
              <a:rPr lang="en-US" sz="3200" dirty="0">
                <a:solidFill>
                  <a:srgbClr val="C00000"/>
                </a:solidFill>
              </a:rPr>
              <a:t> </a:t>
            </a:r>
            <a:r>
              <a:rPr lang="en-US" sz="3200" dirty="0" err="1">
                <a:solidFill>
                  <a:srgbClr val="C00000"/>
                </a:solidFill>
              </a:rPr>
              <a:t>une</a:t>
            </a:r>
            <a:r>
              <a:rPr lang="en-US" sz="3200" dirty="0">
                <a:solidFill>
                  <a:srgbClr val="C00000"/>
                </a:solidFill>
              </a:rPr>
              <a:t> </a:t>
            </a:r>
            <a:r>
              <a:rPr lang="en-US" sz="3200" dirty="0" err="1">
                <a:solidFill>
                  <a:srgbClr val="C00000"/>
                </a:solidFill>
              </a:rPr>
              <a:t>programmation</a:t>
            </a:r>
            <a:r>
              <a:rPr lang="en-US" sz="3200" dirty="0">
                <a:solidFill>
                  <a:srgbClr val="C00000"/>
                </a:solidFill>
              </a:rPr>
              <a:t> effective et </a:t>
            </a:r>
            <a:r>
              <a:rPr lang="en-US" sz="3200" dirty="0" err="1">
                <a:solidFill>
                  <a:srgbClr val="C00000"/>
                </a:solidFill>
              </a:rPr>
              <a:t>une</a:t>
            </a:r>
            <a:r>
              <a:rPr lang="en-US" sz="3200" dirty="0">
                <a:solidFill>
                  <a:srgbClr val="C00000"/>
                </a:solidFill>
              </a:rPr>
              <a:t> </a:t>
            </a:r>
            <a:r>
              <a:rPr lang="en-US" sz="3200" dirty="0" err="1">
                <a:solidFill>
                  <a:srgbClr val="C00000"/>
                </a:solidFill>
              </a:rPr>
              <a:t>exécution</a:t>
            </a:r>
            <a:r>
              <a:rPr lang="en-US" sz="3200" dirty="0">
                <a:solidFill>
                  <a:srgbClr val="C00000"/>
                </a:solidFill>
              </a:rPr>
              <a:t> </a:t>
            </a:r>
            <a:r>
              <a:rPr lang="en-US" sz="3200" dirty="0" err="1">
                <a:solidFill>
                  <a:srgbClr val="C00000"/>
                </a:solidFill>
              </a:rPr>
              <a:t>correcte</a:t>
            </a:r>
            <a:r>
              <a:rPr lang="en-US" sz="3200" dirty="0">
                <a:solidFill>
                  <a:srgbClr val="C00000"/>
                </a:solidFill>
              </a:rPr>
              <a:t> et que les </a:t>
            </a:r>
            <a:r>
              <a:rPr lang="en-US" sz="3200" dirty="0" err="1">
                <a:solidFill>
                  <a:srgbClr val="C00000"/>
                </a:solidFill>
              </a:rPr>
              <a:t>résultats</a:t>
            </a:r>
            <a:r>
              <a:rPr lang="en-US" sz="3200" dirty="0">
                <a:solidFill>
                  <a:srgbClr val="C00000"/>
                </a:solidFill>
              </a:rPr>
              <a:t> </a:t>
            </a:r>
            <a:r>
              <a:rPr lang="en-US" sz="3200" dirty="0" err="1">
                <a:solidFill>
                  <a:srgbClr val="C00000"/>
                </a:solidFill>
              </a:rPr>
              <a:t>soient</a:t>
            </a:r>
            <a:r>
              <a:rPr lang="en-US" sz="3200" dirty="0">
                <a:solidFill>
                  <a:srgbClr val="C00000"/>
                </a:solidFill>
              </a:rPr>
              <a:t> </a:t>
            </a:r>
            <a:r>
              <a:rPr lang="en-US" sz="3200" dirty="0" err="1">
                <a:solidFill>
                  <a:srgbClr val="C00000"/>
                </a:solidFill>
              </a:rPr>
              <a:t>atteints</a:t>
            </a:r>
            <a:r>
              <a:rPr lang="en-US" sz="3200" dirty="0">
                <a:solidFill>
                  <a:srgbClr val="C00000"/>
                </a:solidFill>
              </a:rPr>
              <a:t>.</a:t>
            </a:r>
          </a:p>
        </p:txBody>
      </p:sp>
      <p:sp>
        <p:nvSpPr>
          <p:cNvPr id="3" name="Rectangle 2">
            <a:extLst>
              <a:ext uri="{FF2B5EF4-FFF2-40B4-BE49-F238E27FC236}">
                <a16:creationId xmlns:a16="http://schemas.microsoft.com/office/drawing/2014/main" id="{58C78671-216C-314A-86E3-6A923D2F831C}"/>
              </a:ext>
            </a:extLst>
          </p:cNvPr>
          <p:cNvSpPr/>
          <p:nvPr/>
        </p:nvSpPr>
        <p:spPr>
          <a:xfrm>
            <a:off x="3581482" y="3429000"/>
            <a:ext cx="8262026" cy="2176686"/>
          </a:xfrm>
          <a:prstGeom prst="rect">
            <a:avLst/>
          </a:prstGeom>
        </p:spPr>
        <p:txBody>
          <a:bodyPr wrap="square">
            <a:spAutoFit/>
          </a:bodyPr>
          <a:lstStyle/>
          <a:p>
            <a:pPr marL="457200" indent="-457200">
              <a:lnSpc>
                <a:spcPct val="107000"/>
              </a:lnSpc>
              <a:buFont typeface="Arial" panose="020B0604020202020204" pitchFamily="34" charset="0"/>
              <a:buChar char="•"/>
            </a:pPr>
            <a:r>
              <a:rPr lang="en-US" sz="3200" dirty="0">
                <a:solidFill>
                  <a:srgbClr val="222222"/>
                </a:solidFill>
                <a:ea typeface="Arial" panose="020B0604020202020204" pitchFamily="34" charset="0"/>
              </a:rPr>
              <a:t>Pray for teams to be more structured.</a:t>
            </a:r>
            <a:endParaRPr lang="en-US" sz="3200" dirty="0">
              <a:ea typeface="Calibri" panose="020F0502020204030204" pitchFamily="34" charset="0"/>
            </a:endParaRPr>
          </a:p>
          <a:p>
            <a:pPr marL="457200" indent="-457200">
              <a:lnSpc>
                <a:spcPct val="107000"/>
              </a:lnSpc>
              <a:buFont typeface="Arial" panose="020B0604020202020204" pitchFamily="34" charset="0"/>
              <a:buChar char="•"/>
            </a:pPr>
            <a:r>
              <a:rPr lang="en-US" sz="3200" dirty="0">
                <a:solidFill>
                  <a:srgbClr val="222222"/>
                </a:solidFill>
                <a:ea typeface="Arial" panose="020B0604020202020204" pitchFamily="34" charset="0"/>
              </a:rPr>
              <a:t>Pray for God's direction.</a:t>
            </a:r>
            <a:endParaRPr lang="en-US" sz="3200" dirty="0">
              <a:ea typeface="Calibri" panose="020F0502020204030204" pitchFamily="34" charset="0"/>
            </a:endParaRPr>
          </a:p>
          <a:p>
            <a:pPr marL="457200" indent="-457200">
              <a:lnSpc>
                <a:spcPct val="107000"/>
              </a:lnSpc>
              <a:buFont typeface="Arial" panose="020B0604020202020204" pitchFamily="34" charset="0"/>
              <a:buChar char="•"/>
            </a:pPr>
            <a:r>
              <a:rPr lang="en-US" sz="3200" dirty="0">
                <a:solidFill>
                  <a:srgbClr val="222222"/>
                </a:solidFill>
                <a:ea typeface="Arial" panose="020B0604020202020204" pitchFamily="34" charset="0"/>
              </a:rPr>
              <a:t>Pray for effective planning, correct implementation, and results. </a:t>
            </a:r>
            <a:endParaRPr lang="en-US" sz="3200" dirty="0">
              <a:effectLst/>
              <a:ea typeface="Calibri" panose="020F0502020204030204" pitchFamily="34" charset="0"/>
            </a:endParaRPr>
          </a:p>
        </p:txBody>
      </p:sp>
      <p:cxnSp>
        <p:nvCxnSpPr>
          <p:cNvPr id="7" name="Straight Connector 6">
            <a:extLst>
              <a:ext uri="{FF2B5EF4-FFF2-40B4-BE49-F238E27FC236}">
                <a16:creationId xmlns:a16="http://schemas.microsoft.com/office/drawing/2014/main" id="{C97DD5FD-E412-A14B-AF30-01D8B21ED4D2}"/>
              </a:ext>
            </a:extLst>
          </p:cNvPr>
          <p:cNvCxnSpPr/>
          <p:nvPr/>
        </p:nvCxnSpPr>
        <p:spPr>
          <a:xfrm>
            <a:off x="3293918" y="3158836"/>
            <a:ext cx="8573826" cy="0"/>
          </a:xfrm>
          <a:prstGeom prst="line">
            <a:avLst/>
          </a:prstGeom>
          <a:ln>
            <a:solidFill>
              <a:schemeClr val="accent6">
                <a:lumMod val="75000"/>
              </a:schemeClr>
            </a:solidFill>
          </a:ln>
        </p:spPr>
        <p:style>
          <a:lnRef idx="3">
            <a:schemeClr val="dk1"/>
          </a:lnRef>
          <a:fillRef idx="0">
            <a:schemeClr val="dk1"/>
          </a:fillRef>
          <a:effectRef idx="2">
            <a:schemeClr val="dk1"/>
          </a:effectRef>
          <a:fontRef idx="minor">
            <a:schemeClr val="tx1"/>
          </a:fontRef>
        </p:style>
      </p:cxnSp>
    </p:spTree>
    <p:extLst>
      <p:ext uri="{BB962C8B-B14F-4D97-AF65-F5344CB8AC3E}">
        <p14:creationId xmlns:p14="http://schemas.microsoft.com/office/powerpoint/2010/main" val="288139888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 name="Picture 14">
            <a:extLst>
              <a:ext uri="{FF2B5EF4-FFF2-40B4-BE49-F238E27FC236}">
                <a16:creationId xmlns:a16="http://schemas.microsoft.com/office/drawing/2014/main" id="{D158BF33-24C0-0F4A-8609-642C2E95D823}"/>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82200" y="5796954"/>
            <a:ext cx="1119491" cy="812180"/>
          </a:xfrm>
          <a:prstGeom prst="rect">
            <a:avLst/>
          </a:prstGeom>
        </p:spPr>
      </p:pic>
      <p:sp>
        <p:nvSpPr>
          <p:cNvPr id="19" name="TextBox 18">
            <a:extLst>
              <a:ext uri="{FF2B5EF4-FFF2-40B4-BE49-F238E27FC236}">
                <a16:creationId xmlns:a16="http://schemas.microsoft.com/office/drawing/2014/main" id="{CE0F07FD-F991-7340-A873-4FF4DE610E69}"/>
              </a:ext>
            </a:extLst>
          </p:cNvPr>
          <p:cNvSpPr txBox="1"/>
          <p:nvPr/>
        </p:nvSpPr>
        <p:spPr>
          <a:xfrm>
            <a:off x="182200" y="1485418"/>
            <a:ext cx="8754892" cy="1323439"/>
          </a:xfrm>
          <a:prstGeom prst="rect">
            <a:avLst/>
          </a:prstGeom>
          <a:noFill/>
        </p:spPr>
        <p:txBody>
          <a:bodyPr wrap="square" rtlCol="0">
            <a:spAutoFit/>
          </a:bodyPr>
          <a:lstStyle/>
          <a:p>
            <a:pPr marL="571500" indent="-571500">
              <a:buFont typeface="Arial" panose="020B0604020202020204" pitchFamily="34" charset="0"/>
              <a:buChar char="•"/>
            </a:pPr>
            <a:r>
              <a:rPr lang="en-US" sz="4000" dirty="0">
                <a:solidFill>
                  <a:srgbClr val="C00000"/>
                </a:solidFill>
              </a:rPr>
              <a:t>Merci de continuer à prier pour AFReG BÉNIN et ILF BÉNIN.</a:t>
            </a:r>
          </a:p>
        </p:txBody>
      </p:sp>
      <p:sp>
        <p:nvSpPr>
          <p:cNvPr id="6" name="Freeform 5">
            <a:extLst>
              <a:ext uri="{FF2B5EF4-FFF2-40B4-BE49-F238E27FC236}">
                <a16:creationId xmlns:a16="http://schemas.microsoft.com/office/drawing/2014/main" id="{F6956A3C-A4A4-4D4D-A806-F1B4524628BB}"/>
              </a:ext>
            </a:extLst>
          </p:cNvPr>
          <p:cNvSpPr>
            <a:spLocks/>
          </p:cNvSpPr>
          <p:nvPr/>
        </p:nvSpPr>
        <p:spPr bwMode="auto">
          <a:xfrm flipH="1">
            <a:off x="8567749" y="0"/>
            <a:ext cx="3624249" cy="6877456"/>
          </a:xfrm>
          <a:custGeom>
            <a:avLst/>
            <a:gdLst>
              <a:gd name="T0" fmla="*/ 220 w 297"/>
              <a:gd name="T1" fmla="*/ 0 h 400"/>
              <a:gd name="T2" fmla="*/ 297 w 297"/>
              <a:gd name="T3" fmla="*/ 0 h 400"/>
              <a:gd name="T4" fmla="*/ 62 w 297"/>
              <a:gd name="T5" fmla="*/ 400 h 400"/>
              <a:gd name="T6" fmla="*/ 0 w 297"/>
              <a:gd name="T7" fmla="*/ 400 h 400"/>
              <a:gd name="T8" fmla="*/ 220 w 297"/>
              <a:gd name="T9" fmla="*/ 0 h 400"/>
            </a:gdLst>
            <a:ahLst/>
            <a:cxnLst>
              <a:cxn ang="0">
                <a:pos x="T0" y="T1"/>
              </a:cxn>
              <a:cxn ang="0">
                <a:pos x="T2" y="T3"/>
              </a:cxn>
              <a:cxn ang="0">
                <a:pos x="T4" y="T5"/>
              </a:cxn>
              <a:cxn ang="0">
                <a:pos x="T6" y="T7"/>
              </a:cxn>
              <a:cxn ang="0">
                <a:pos x="T8" y="T9"/>
              </a:cxn>
            </a:cxnLst>
            <a:rect l="0" t="0" r="r" b="b"/>
            <a:pathLst>
              <a:path w="297" h="400">
                <a:moveTo>
                  <a:pt x="220" y="0"/>
                </a:moveTo>
                <a:lnTo>
                  <a:pt x="297" y="0"/>
                </a:lnTo>
                <a:lnTo>
                  <a:pt x="62" y="400"/>
                </a:lnTo>
                <a:lnTo>
                  <a:pt x="0" y="400"/>
                </a:lnTo>
                <a:lnTo>
                  <a:pt x="220" y="0"/>
                </a:lnTo>
                <a:close/>
              </a:path>
            </a:pathLst>
          </a:custGeom>
          <a:solidFill>
            <a:srgbClr val="E1B54B"/>
          </a:solidFill>
          <a:ln w="15875" cap="flat">
            <a:noFill/>
            <a:prstDash val="solid"/>
            <a:miter lim="800000"/>
            <a:headEnd/>
            <a:tailEnd/>
          </a:ln>
        </p:spPr>
        <p:txBody>
          <a:bodyPr vert="horz" wrap="square" lIns="91440" tIns="45720" rIns="91440" bIns="45720" numCol="1" anchor="t" anchorCtr="0" compatLnSpc="1">
            <a:prstTxWarp prst="textNoShape">
              <a:avLst/>
            </a:prstTxWarp>
          </a:bodyPr>
          <a:lstStyle/>
          <a:p>
            <a:endParaRPr lang="id-ID"/>
          </a:p>
        </p:txBody>
      </p:sp>
      <p:pic>
        <p:nvPicPr>
          <p:cNvPr id="7" name="Picture 6">
            <a:extLst>
              <a:ext uri="{FF2B5EF4-FFF2-40B4-BE49-F238E27FC236}">
                <a16:creationId xmlns:a16="http://schemas.microsoft.com/office/drawing/2014/main" id="{9BFF8135-7C64-244A-9160-E0E3140C943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258256" y="224510"/>
            <a:ext cx="1730841" cy="1156202"/>
          </a:xfrm>
          <a:prstGeom prst="rect">
            <a:avLst/>
          </a:prstGeom>
        </p:spPr>
      </p:pic>
      <p:sp>
        <p:nvSpPr>
          <p:cNvPr id="2" name="Rectangle 1">
            <a:extLst>
              <a:ext uri="{FF2B5EF4-FFF2-40B4-BE49-F238E27FC236}">
                <a16:creationId xmlns:a16="http://schemas.microsoft.com/office/drawing/2014/main" id="{6EE4D113-B2AF-A64E-80B7-984156A8FD8A}"/>
              </a:ext>
            </a:extLst>
          </p:cNvPr>
          <p:cNvSpPr/>
          <p:nvPr/>
        </p:nvSpPr>
        <p:spPr>
          <a:xfrm>
            <a:off x="182200" y="3612716"/>
            <a:ext cx="8754892" cy="1380378"/>
          </a:xfrm>
          <a:prstGeom prst="rect">
            <a:avLst/>
          </a:prstGeom>
        </p:spPr>
        <p:txBody>
          <a:bodyPr wrap="square">
            <a:spAutoFit/>
          </a:bodyPr>
          <a:lstStyle/>
          <a:p>
            <a:pPr marL="571500" indent="-571500">
              <a:lnSpc>
                <a:spcPct val="107000"/>
              </a:lnSpc>
              <a:buFont typeface="Arial" panose="020B0604020202020204" pitchFamily="34" charset="0"/>
              <a:buChar char="•"/>
            </a:pPr>
            <a:r>
              <a:rPr lang="en-US" sz="4000" dirty="0">
                <a:solidFill>
                  <a:srgbClr val="222222"/>
                </a:solidFill>
                <a:ea typeface="Arial" panose="020B0604020202020204" pitchFamily="34" charset="0"/>
              </a:rPr>
              <a:t>Please continue to pray for AFReG BENIN and ILF BENIN.</a:t>
            </a:r>
            <a:endParaRPr lang="en-US" sz="4000" dirty="0">
              <a:effectLst/>
              <a:ea typeface="Calibri" panose="020F0502020204030204" pitchFamily="34" charset="0"/>
            </a:endParaRPr>
          </a:p>
        </p:txBody>
      </p:sp>
      <p:cxnSp>
        <p:nvCxnSpPr>
          <p:cNvPr id="8" name="Straight Connector 7">
            <a:extLst>
              <a:ext uri="{FF2B5EF4-FFF2-40B4-BE49-F238E27FC236}">
                <a16:creationId xmlns:a16="http://schemas.microsoft.com/office/drawing/2014/main" id="{57744A0D-4910-BF4C-86D0-0C072D7896CD}"/>
              </a:ext>
            </a:extLst>
          </p:cNvPr>
          <p:cNvCxnSpPr/>
          <p:nvPr/>
        </p:nvCxnSpPr>
        <p:spPr>
          <a:xfrm>
            <a:off x="363266" y="3325091"/>
            <a:ext cx="8573826" cy="0"/>
          </a:xfrm>
          <a:prstGeom prst="line">
            <a:avLst/>
          </a:prstGeom>
          <a:ln>
            <a:solidFill>
              <a:schemeClr val="accent6">
                <a:lumMod val="75000"/>
              </a:schemeClr>
            </a:solidFill>
          </a:ln>
        </p:spPr>
        <p:style>
          <a:lnRef idx="3">
            <a:schemeClr val="dk1"/>
          </a:lnRef>
          <a:fillRef idx="0">
            <a:schemeClr val="dk1"/>
          </a:fillRef>
          <a:effectRef idx="2">
            <a:schemeClr val="dk1"/>
          </a:effectRef>
          <a:fontRef idx="minor">
            <a:schemeClr val="tx1"/>
          </a:fontRef>
        </p:style>
      </p:cxnSp>
    </p:spTree>
    <p:extLst>
      <p:ext uri="{BB962C8B-B14F-4D97-AF65-F5344CB8AC3E}">
        <p14:creationId xmlns:p14="http://schemas.microsoft.com/office/powerpoint/2010/main" val="201333690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 name="Picture 14">
            <a:extLst>
              <a:ext uri="{FF2B5EF4-FFF2-40B4-BE49-F238E27FC236}">
                <a16:creationId xmlns:a16="http://schemas.microsoft.com/office/drawing/2014/main" id="{D158BF33-24C0-0F4A-8609-642C2E95D823}"/>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748253" y="5835865"/>
            <a:ext cx="1119491" cy="812180"/>
          </a:xfrm>
          <a:prstGeom prst="rect">
            <a:avLst/>
          </a:prstGeom>
        </p:spPr>
      </p:pic>
      <p:sp>
        <p:nvSpPr>
          <p:cNvPr id="17" name="Freeform 16">
            <a:extLst>
              <a:ext uri="{FF2B5EF4-FFF2-40B4-BE49-F238E27FC236}">
                <a16:creationId xmlns:a16="http://schemas.microsoft.com/office/drawing/2014/main" id="{6DC9E729-FB32-7340-8994-ED20D17E650E}"/>
              </a:ext>
            </a:extLst>
          </p:cNvPr>
          <p:cNvSpPr>
            <a:spLocks/>
          </p:cNvSpPr>
          <p:nvPr/>
        </p:nvSpPr>
        <p:spPr bwMode="auto">
          <a:xfrm>
            <a:off x="0" y="0"/>
            <a:ext cx="3929974" cy="6858000"/>
          </a:xfrm>
          <a:custGeom>
            <a:avLst/>
            <a:gdLst>
              <a:gd name="T0" fmla="*/ 0 w 245"/>
              <a:gd name="T1" fmla="*/ 298 h 405"/>
              <a:gd name="T2" fmla="*/ 172 w 245"/>
              <a:gd name="T3" fmla="*/ 0 h 405"/>
              <a:gd name="T4" fmla="*/ 245 w 245"/>
              <a:gd name="T5" fmla="*/ 0 h 405"/>
              <a:gd name="T6" fmla="*/ 0 w 245"/>
              <a:gd name="T7" fmla="*/ 405 h 405"/>
              <a:gd name="T8" fmla="*/ 0 w 245"/>
              <a:gd name="T9" fmla="*/ 298 h 405"/>
            </a:gdLst>
            <a:ahLst/>
            <a:cxnLst>
              <a:cxn ang="0">
                <a:pos x="T0" y="T1"/>
              </a:cxn>
              <a:cxn ang="0">
                <a:pos x="T2" y="T3"/>
              </a:cxn>
              <a:cxn ang="0">
                <a:pos x="T4" y="T5"/>
              </a:cxn>
              <a:cxn ang="0">
                <a:pos x="T6" y="T7"/>
              </a:cxn>
              <a:cxn ang="0">
                <a:pos x="T8" y="T9"/>
              </a:cxn>
            </a:cxnLst>
            <a:rect l="0" t="0" r="r" b="b"/>
            <a:pathLst>
              <a:path w="245" h="405">
                <a:moveTo>
                  <a:pt x="0" y="298"/>
                </a:moveTo>
                <a:lnTo>
                  <a:pt x="172" y="0"/>
                </a:lnTo>
                <a:lnTo>
                  <a:pt x="245" y="0"/>
                </a:lnTo>
                <a:lnTo>
                  <a:pt x="0" y="405"/>
                </a:lnTo>
                <a:lnTo>
                  <a:pt x="0" y="298"/>
                </a:lnTo>
                <a:close/>
              </a:path>
            </a:pathLst>
          </a:custGeom>
          <a:solidFill>
            <a:srgbClr val="E1B54B"/>
          </a:solidFill>
          <a:ln>
            <a:noFill/>
          </a:ln>
        </p:spPr>
        <p:txBody>
          <a:bodyPr vert="horz" wrap="square" lIns="91440" tIns="45720" rIns="91440" bIns="45720" numCol="1" anchor="t" anchorCtr="0" compatLnSpc="1">
            <a:prstTxWarp prst="textNoShape">
              <a:avLst/>
            </a:prstTxWarp>
          </a:bodyPr>
          <a:lstStyle/>
          <a:p>
            <a:endParaRPr lang="id-ID"/>
          </a:p>
        </p:txBody>
      </p:sp>
      <p:sp>
        <p:nvSpPr>
          <p:cNvPr id="19" name="TextBox 18">
            <a:extLst>
              <a:ext uri="{FF2B5EF4-FFF2-40B4-BE49-F238E27FC236}">
                <a16:creationId xmlns:a16="http://schemas.microsoft.com/office/drawing/2014/main" id="{CE0F07FD-F991-7340-A873-4FF4DE610E69}"/>
              </a:ext>
            </a:extLst>
          </p:cNvPr>
          <p:cNvSpPr txBox="1"/>
          <p:nvPr/>
        </p:nvSpPr>
        <p:spPr>
          <a:xfrm>
            <a:off x="3752343" y="121756"/>
            <a:ext cx="8754892" cy="830997"/>
          </a:xfrm>
          <a:prstGeom prst="rect">
            <a:avLst/>
          </a:prstGeom>
          <a:noFill/>
        </p:spPr>
        <p:txBody>
          <a:bodyPr wrap="square" rtlCol="0">
            <a:spAutoFit/>
          </a:bodyPr>
          <a:lstStyle/>
          <a:p>
            <a:r>
              <a:rPr lang="en-US" sz="4800" dirty="0">
                <a:solidFill>
                  <a:srgbClr val="00B050"/>
                </a:solidFill>
              </a:rPr>
              <a:t>Pour le corps de Christ au </a:t>
            </a:r>
            <a:r>
              <a:rPr lang="en-US" sz="4800" dirty="0" err="1">
                <a:solidFill>
                  <a:srgbClr val="00B050"/>
                </a:solidFill>
              </a:rPr>
              <a:t>Bénin</a:t>
            </a:r>
            <a:endParaRPr lang="en-US" sz="4800" dirty="0">
              <a:solidFill>
                <a:srgbClr val="00B050"/>
              </a:solidFill>
            </a:endParaRPr>
          </a:p>
        </p:txBody>
      </p:sp>
      <p:pic>
        <p:nvPicPr>
          <p:cNvPr id="6" name="Picture 5">
            <a:extLst>
              <a:ext uri="{FF2B5EF4-FFF2-40B4-BE49-F238E27FC236}">
                <a16:creationId xmlns:a16="http://schemas.microsoft.com/office/drawing/2014/main" id="{54412897-9485-4942-825D-409E390FC0E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34146" y="202767"/>
            <a:ext cx="1730841" cy="1156202"/>
          </a:xfrm>
          <a:prstGeom prst="rect">
            <a:avLst/>
          </a:prstGeom>
        </p:spPr>
      </p:pic>
      <p:sp>
        <p:nvSpPr>
          <p:cNvPr id="2" name="Rectangle 1">
            <a:extLst>
              <a:ext uri="{FF2B5EF4-FFF2-40B4-BE49-F238E27FC236}">
                <a16:creationId xmlns:a16="http://schemas.microsoft.com/office/drawing/2014/main" id="{15F0B771-7162-7A4E-8985-9CDD6CBEE030}"/>
              </a:ext>
            </a:extLst>
          </p:cNvPr>
          <p:cNvSpPr/>
          <p:nvPr/>
        </p:nvSpPr>
        <p:spPr>
          <a:xfrm>
            <a:off x="2961668" y="2027262"/>
            <a:ext cx="9230332" cy="2554545"/>
          </a:xfrm>
          <a:prstGeom prst="rect">
            <a:avLst/>
          </a:prstGeom>
        </p:spPr>
        <p:txBody>
          <a:bodyPr wrap="square">
            <a:spAutoFit/>
          </a:bodyPr>
          <a:lstStyle/>
          <a:p>
            <a:pPr marL="571500" indent="-571500">
              <a:buFont typeface="Arial" panose="020B0604020202020204" pitchFamily="34" charset="0"/>
              <a:buChar char="•"/>
            </a:pPr>
            <a:r>
              <a:rPr lang="en-US" sz="3200" dirty="0" err="1">
                <a:solidFill>
                  <a:srgbClr val="C00000"/>
                </a:solidFill>
              </a:rPr>
              <a:t>Priez</a:t>
            </a:r>
            <a:r>
              <a:rPr lang="en-US" sz="3200" dirty="0">
                <a:solidFill>
                  <a:srgbClr val="C00000"/>
                </a:solidFill>
              </a:rPr>
              <a:t> pour </a:t>
            </a:r>
            <a:r>
              <a:rPr lang="en-US" sz="3200" dirty="0" err="1">
                <a:solidFill>
                  <a:srgbClr val="C00000"/>
                </a:solidFill>
              </a:rPr>
              <a:t>l’unite</a:t>
            </a:r>
            <a:r>
              <a:rPr lang="en-US" sz="3200" dirty="0">
                <a:solidFill>
                  <a:srgbClr val="C00000"/>
                </a:solidFill>
              </a:rPr>
              <a:t>.</a:t>
            </a:r>
          </a:p>
          <a:p>
            <a:pPr marL="571500" indent="-571500">
              <a:buFont typeface="Arial" panose="020B0604020202020204" pitchFamily="34" charset="0"/>
              <a:buChar char="•"/>
            </a:pPr>
            <a:r>
              <a:rPr lang="en-US" sz="3200" dirty="0" err="1">
                <a:solidFill>
                  <a:srgbClr val="C00000"/>
                </a:solidFill>
              </a:rPr>
              <a:t>Priez</a:t>
            </a:r>
            <a:r>
              <a:rPr lang="en-US" sz="3200" dirty="0">
                <a:solidFill>
                  <a:srgbClr val="C00000"/>
                </a:solidFill>
              </a:rPr>
              <a:t> pour l engagement dans </a:t>
            </a:r>
            <a:r>
              <a:rPr lang="en-US" sz="3200" dirty="0" err="1">
                <a:solidFill>
                  <a:srgbClr val="C00000"/>
                </a:solidFill>
              </a:rPr>
              <a:t>l’œuvre</a:t>
            </a:r>
            <a:r>
              <a:rPr lang="en-US" sz="3200" dirty="0">
                <a:solidFill>
                  <a:srgbClr val="C00000"/>
                </a:solidFill>
              </a:rPr>
              <a:t> et </a:t>
            </a:r>
            <a:r>
              <a:rPr lang="en-US" sz="3200" dirty="0" err="1">
                <a:solidFill>
                  <a:srgbClr val="C00000"/>
                </a:solidFill>
              </a:rPr>
              <a:t>une</a:t>
            </a:r>
            <a:r>
              <a:rPr lang="en-US" sz="3200" dirty="0">
                <a:solidFill>
                  <a:srgbClr val="C00000"/>
                </a:solidFill>
              </a:rPr>
              <a:t> bonne coordination.</a:t>
            </a:r>
          </a:p>
          <a:p>
            <a:pPr marL="571500" indent="-571500">
              <a:buFont typeface="Arial" panose="020B0604020202020204" pitchFamily="34" charset="0"/>
              <a:buChar char="•"/>
            </a:pPr>
            <a:r>
              <a:rPr lang="en-US" sz="3200" dirty="0" err="1">
                <a:solidFill>
                  <a:srgbClr val="C00000"/>
                </a:solidFill>
              </a:rPr>
              <a:t>Priez</a:t>
            </a:r>
            <a:r>
              <a:rPr lang="en-US" sz="3200" dirty="0">
                <a:solidFill>
                  <a:srgbClr val="C00000"/>
                </a:solidFill>
              </a:rPr>
              <a:t> </a:t>
            </a:r>
            <a:r>
              <a:rPr lang="en-US" sz="3200" dirty="0" err="1">
                <a:solidFill>
                  <a:srgbClr val="C00000"/>
                </a:solidFill>
              </a:rPr>
              <a:t>une</a:t>
            </a:r>
            <a:r>
              <a:rPr lang="en-US" sz="3200" dirty="0">
                <a:solidFill>
                  <a:srgbClr val="C00000"/>
                </a:solidFill>
              </a:rPr>
              <a:t> couverture </a:t>
            </a:r>
            <a:r>
              <a:rPr lang="en-US" sz="3200" dirty="0" err="1">
                <a:solidFill>
                  <a:srgbClr val="C00000"/>
                </a:solidFill>
              </a:rPr>
              <a:t>nationale</a:t>
            </a:r>
            <a:r>
              <a:rPr lang="en-US" sz="3200" dirty="0">
                <a:solidFill>
                  <a:srgbClr val="C00000"/>
                </a:solidFill>
              </a:rPr>
              <a:t> du </a:t>
            </a:r>
            <a:r>
              <a:rPr lang="en-US" sz="3200" dirty="0" err="1">
                <a:solidFill>
                  <a:srgbClr val="C00000"/>
                </a:solidFill>
              </a:rPr>
              <a:t>Bénin</a:t>
            </a:r>
            <a:r>
              <a:rPr lang="en-US" sz="3200" dirty="0">
                <a:solidFill>
                  <a:srgbClr val="C00000"/>
                </a:solidFill>
              </a:rPr>
              <a:t> par la </a:t>
            </a:r>
            <a:r>
              <a:rPr lang="en-US" sz="3200" dirty="0" err="1">
                <a:solidFill>
                  <a:srgbClr val="C00000"/>
                </a:solidFill>
              </a:rPr>
              <a:t>présence</a:t>
            </a:r>
            <a:r>
              <a:rPr lang="en-US" sz="3200" dirty="0">
                <a:solidFill>
                  <a:srgbClr val="C00000"/>
                </a:solidFill>
              </a:rPr>
              <a:t> </a:t>
            </a:r>
            <a:r>
              <a:rPr lang="en-US" sz="3200" dirty="0" err="1">
                <a:solidFill>
                  <a:srgbClr val="C00000"/>
                </a:solidFill>
              </a:rPr>
              <a:t>chrétienne</a:t>
            </a:r>
            <a:r>
              <a:rPr lang="en-US" sz="3200" dirty="0">
                <a:solidFill>
                  <a:srgbClr val="C00000"/>
                </a:solidFill>
              </a:rPr>
              <a:t> et </a:t>
            </a:r>
            <a:r>
              <a:rPr lang="en-US" sz="3200" dirty="0" err="1">
                <a:solidFill>
                  <a:srgbClr val="C00000"/>
                </a:solidFill>
              </a:rPr>
              <a:t>l’influence</a:t>
            </a:r>
            <a:r>
              <a:rPr lang="en-US" sz="3200" dirty="0">
                <a:solidFill>
                  <a:srgbClr val="C00000"/>
                </a:solidFill>
              </a:rPr>
              <a:t> sur les </a:t>
            </a:r>
            <a:r>
              <a:rPr lang="en-US" sz="3200" dirty="0" err="1">
                <a:solidFill>
                  <a:srgbClr val="C00000"/>
                </a:solidFill>
              </a:rPr>
              <a:t>décisions</a:t>
            </a:r>
            <a:endParaRPr lang="en-US" sz="3200" dirty="0">
              <a:solidFill>
                <a:srgbClr val="C00000"/>
              </a:solidFill>
            </a:endParaRPr>
          </a:p>
        </p:txBody>
      </p:sp>
      <p:sp>
        <p:nvSpPr>
          <p:cNvPr id="7" name="TextBox 6">
            <a:extLst>
              <a:ext uri="{FF2B5EF4-FFF2-40B4-BE49-F238E27FC236}">
                <a16:creationId xmlns:a16="http://schemas.microsoft.com/office/drawing/2014/main" id="{C48970FD-3732-8D4C-9845-762D8F851488}"/>
              </a:ext>
            </a:extLst>
          </p:cNvPr>
          <p:cNvSpPr txBox="1"/>
          <p:nvPr/>
        </p:nvSpPr>
        <p:spPr>
          <a:xfrm>
            <a:off x="3752343" y="1074509"/>
            <a:ext cx="8754892" cy="830997"/>
          </a:xfrm>
          <a:prstGeom prst="rect">
            <a:avLst/>
          </a:prstGeom>
          <a:noFill/>
        </p:spPr>
        <p:txBody>
          <a:bodyPr wrap="square" rtlCol="0">
            <a:spAutoFit/>
          </a:bodyPr>
          <a:lstStyle/>
          <a:p>
            <a:r>
              <a:rPr lang="en-US" sz="4800" dirty="0"/>
              <a:t>For the Body of Christ in Benin</a:t>
            </a:r>
          </a:p>
        </p:txBody>
      </p:sp>
      <p:sp>
        <p:nvSpPr>
          <p:cNvPr id="3" name="Rectangle 2">
            <a:extLst>
              <a:ext uri="{FF2B5EF4-FFF2-40B4-BE49-F238E27FC236}">
                <a16:creationId xmlns:a16="http://schemas.microsoft.com/office/drawing/2014/main" id="{383B01AB-3278-664B-A34C-4B8A98BD88EE}"/>
              </a:ext>
            </a:extLst>
          </p:cNvPr>
          <p:cNvSpPr/>
          <p:nvPr/>
        </p:nvSpPr>
        <p:spPr>
          <a:xfrm>
            <a:off x="1099566" y="4695148"/>
            <a:ext cx="10136124" cy="2176686"/>
          </a:xfrm>
          <a:prstGeom prst="rect">
            <a:avLst/>
          </a:prstGeom>
        </p:spPr>
        <p:txBody>
          <a:bodyPr wrap="square">
            <a:spAutoFit/>
          </a:bodyPr>
          <a:lstStyle/>
          <a:p>
            <a:pPr marL="457200" indent="-457200">
              <a:lnSpc>
                <a:spcPct val="107000"/>
              </a:lnSpc>
              <a:buFont typeface="Arial" panose="020B0604020202020204" pitchFamily="34" charset="0"/>
              <a:buChar char="•"/>
            </a:pPr>
            <a:r>
              <a:rPr lang="en-US" sz="3200" dirty="0">
                <a:solidFill>
                  <a:srgbClr val="222222"/>
                </a:solidFill>
                <a:ea typeface="Arial" panose="020B0604020202020204" pitchFamily="34" charset="0"/>
              </a:rPr>
              <a:t>Pray for unity.</a:t>
            </a:r>
            <a:endParaRPr lang="en-US" sz="3200" dirty="0">
              <a:ea typeface="Calibri" panose="020F0502020204030204" pitchFamily="34" charset="0"/>
            </a:endParaRPr>
          </a:p>
          <a:p>
            <a:pPr marL="457200" indent="-457200">
              <a:lnSpc>
                <a:spcPct val="107000"/>
              </a:lnSpc>
              <a:buFont typeface="Arial" panose="020B0604020202020204" pitchFamily="34" charset="0"/>
              <a:buChar char="•"/>
            </a:pPr>
            <a:r>
              <a:rPr lang="en-US" sz="3200" dirty="0">
                <a:solidFill>
                  <a:srgbClr val="222222"/>
                </a:solidFill>
                <a:ea typeface="Arial" panose="020B0604020202020204" pitchFamily="34" charset="0"/>
              </a:rPr>
              <a:t>Pray for commitment to the work and good coordination.</a:t>
            </a:r>
            <a:endParaRPr lang="en-US" sz="3200" dirty="0">
              <a:ea typeface="Calibri" panose="020F0502020204030204" pitchFamily="34" charset="0"/>
            </a:endParaRPr>
          </a:p>
          <a:p>
            <a:pPr marL="457200" indent="-457200">
              <a:lnSpc>
                <a:spcPct val="107000"/>
              </a:lnSpc>
              <a:buFont typeface="Arial" panose="020B0604020202020204" pitchFamily="34" charset="0"/>
              <a:buChar char="•"/>
            </a:pPr>
            <a:r>
              <a:rPr lang="en-US" sz="3200" dirty="0">
                <a:solidFill>
                  <a:srgbClr val="222222"/>
                </a:solidFill>
                <a:ea typeface="Arial" panose="020B0604020202020204" pitchFamily="34" charset="0"/>
              </a:rPr>
              <a:t>Pray for the national coverage of Benin through Christian presence and influence on decisions.</a:t>
            </a:r>
            <a:endParaRPr lang="en-US" sz="3200" dirty="0">
              <a:effectLst/>
              <a:ea typeface="Calibri" panose="020F0502020204030204" pitchFamily="34" charset="0"/>
            </a:endParaRPr>
          </a:p>
        </p:txBody>
      </p:sp>
      <p:cxnSp>
        <p:nvCxnSpPr>
          <p:cNvPr id="9" name="Straight Connector 8">
            <a:extLst>
              <a:ext uri="{FF2B5EF4-FFF2-40B4-BE49-F238E27FC236}">
                <a16:creationId xmlns:a16="http://schemas.microsoft.com/office/drawing/2014/main" id="{F5FD1EA4-425D-F74A-A476-6DB48A6D371A}"/>
              </a:ext>
            </a:extLst>
          </p:cNvPr>
          <p:cNvCxnSpPr/>
          <p:nvPr/>
        </p:nvCxnSpPr>
        <p:spPr>
          <a:xfrm>
            <a:off x="3618174" y="1064118"/>
            <a:ext cx="8573826" cy="0"/>
          </a:xfrm>
          <a:prstGeom prst="line">
            <a:avLst/>
          </a:prstGeom>
          <a:ln>
            <a:solidFill>
              <a:schemeClr val="accent6">
                <a:lumMod val="75000"/>
              </a:schemeClr>
            </a:solidFill>
          </a:ln>
        </p:spPr>
        <p:style>
          <a:lnRef idx="3">
            <a:schemeClr val="dk1"/>
          </a:lnRef>
          <a:fillRef idx="0">
            <a:schemeClr val="dk1"/>
          </a:fillRef>
          <a:effectRef idx="2">
            <a:schemeClr val="dk1"/>
          </a:effectRef>
          <a:fontRef idx="minor">
            <a:schemeClr val="tx1"/>
          </a:fontRef>
        </p:style>
      </p:cxnSp>
      <p:cxnSp>
        <p:nvCxnSpPr>
          <p:cNvPr id="10" name="Straight Connector 9">
            <a:extLst>
              <a:ext uri="{FF2B5EF4-FFF2-40B4-BE49-F238E27FC236}">
                <a16:creationId xmlns:a16="http://schemas.microsoft.com/office/drawing/2014/main" id="{10399FBC-A6BC-D540-8E53-1E159B4F18A0}"/>
              </a:ext>
            </a:extLst>
          </p:cNvPr>
          <p:cNvCxnSpPr/>
          <p:nvPr/>
        </p:nvCxnSpPr>
        <p:spPr>
          <a:xfrm>
            <a:off x="3618174" y="2027262"/>
            <a:ext cx="8573826" cy="0"/>
          </a:xfrm>
          <a:prstGeom prst="line">
            <a:avLst/>
          </a:prstGeom>
          <a:ln>
            <a:solidFill>
              <a:schemeClr val="accent6">
                <a:lumMod val="75000"/>
              </a:schemeClr>
            </a:solidFill>
          </a:ln>
        </p:spPr>
        <p:style>
          <a:lnRef idx="3">
            <a:schemeClr val="dk1"/>
          </a:lnRef>
          <a:fillRef idx="0">
            <a:schemeClr val="dk1"/>
          </a:fillRef>
          <a:effectRef idx="2">
            <a:schemeClr val="dk1"/>
          </a:effectRef>
          <a:fontRef idx="minor">
            <a:schemeClr val="tx1"/>
          </a:fontRef>
        </p:style>
      </p:cxnSp>
      <p:cxnSp>
        <p:nvCxnSpPr>
          <p:cNvPr id="11" name="Straight Connector 10">
            <a:extLst>
              <a:ext uri="{FF2B5EF4-FFF2-40B4-BE49-F238E27FC236}">
                <a16:creationId xmlns:a16="http://schemas.microsoft.com/office/drawing/2014/main" id="{398EF773-2EDB-214C-BF8E-B38B5520F12C}"/>
              </a:ext>
            </a:extLst>
          </p:cNvPr>
          <p:cNvCxnSpPr/>
          <p:nvPr/>
        </p:nvCxnSpPr>
        <p:spPr>
          <a:xfrm>
            <a:off x="1607127" y="4726320"/>
            <a:ext cx="8573826" cy="0"/>
          </a:xfrm>
          <a:prstGeom prst="line">
            <a:avLst/>
          </a:prstGeom>
          <a:ln>
            <a:solidFill>
              <a:schemeClr val="accent6">
                <a:lumMod val="75000"/>
              </a:schemeClr>
            </a:solidFill>
          </a:ln>
        </p:spPr>
        <p:style>
          <a:lnRef idx="3">
            <a:schemeClr val="dk1"/>
          </a:lnRef>
          <a:fillRef idx="0">
            <a:schemeClr val="dk1"/>
          </a:fillRef>
          <a:effectRef idx="2">
            <a:schemeClr val="dk1"/>
          </a:effectRef>
          <a:fontRef idx="minor">
            <a:schemeClr val="tx1"/>
          </a:fontRef>
        </p:style>
      </p:cxnSp>
    </p:spTree>
    <p:extLst>
      <p:ext uri="{BB962C8B-B14F-4D97-AF65-F5344CB8AC3E}">
        <p14:creationId xmlns:p14="http://schemas.microsoft.com/office/powerpoint/2010/main" val="92214243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 name="Picture 14">
            <a:extLst>
              <a:ext uri="{FF2B5EF4-FFF2-40B4-BE49-F238E27FC236}">
                <a16:creationId xmlns:a16="http://schemas.microsoft.com/office/drawing/2014/main" id="{D158BF33-24C0-0F4A-8609-642C2E95D823}"/>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82200" y="5796954"/>
            <a:ext cx="1119491" cy="812180"/>
          </a:xfrm>
          <a:prstGeom prst="rect">
            <a:avLst/>
          </a:prstGeom>
        </p:spPr>
      </p:pic>
      <p:sp>
        <p:nvSpPr>
          <p:cNvPr id="19" name="TextBox 18">
            <a:extLst>
              <a:ext uri="{FF2B5EF4-FFF2-40B4-BE49-F238E27FC236}">
                <a16:creationId xmlns:a16="http://schemas.microsoft.com/office/drawing/2014/main" id="{CE0F07FD-F991-7340-A873-4FF4DE610E69}"/>
              </a:ext>
            </a:extLst>
          </p:cNvPr>
          <p:cNvSpPr txBox="1"/>
          <p:nvPr/>
        </p:nvSpPr>
        <p:spPr>
          <a:xfrm>
            <a:off x="202903" y="149729"/>
            <a:ext cx="8754892" cy="3046988"/>
          </a:xfrm>
          <a:prstGeom prst="rect">
            <a:avLst/>
          </a:prstGeom>
          <a:noFill/>
        </p:spPr>
        <p:txBody>
          <a:bodyPr wrap="square" rtlCol="0">
            <a:spAutoFit/>
          </a:bodyPr>
          <a:lstStyle/>
          <a:p>
            <a:pPr marL="457200" indent="-457200">
              <a:buFont typeface="Arial" panose="020B0604020202020204" pitchFamily="34" charset="0"/>
              <a:buChar char="•"/>
            </a:pPr>
            <a:r>
              <a:rPr lang="en-US" sz="3200" dirty="0" err="1">
                <a:solidFill>
                  <a:srgbClr val="C00000"/>
                </a:solidFill>
              </a:rPr>
              <a:t>Priez</a:t>
            </a:r>
            <a:r>
              <a:rPr lang="en-US" sz="3200" dirty="0">
                <a:solidFill>
                  <a:srgbClr val="C00000"/>
                </a:solidFill>
              </a:rPr>
              <a:t> que </a:t>
            </a:r>
            <a:r>
              <a:rPr lang="en-US" sz="3200" dirty="0" err="1">
                <a:solidFill>
                  <a:srgbClr val="C00000"/>
                </a:solidFill>
              </a:rPr>
              <a:t>l’église</a:t>
            </a:r>
            <a:r>
              <a:rPr lang="en-US" sz="3200" dirty="0">
                <a:solidFill>
                  <a:srgbClr val="C00000"/>
                </a:solidFill>
              </a:rPr>
              <a:t> </a:t>
            </a:r>
            <a:r>
              <a:rPr lang="en-US" sz="3200" dirty="0" err="1">
                <a:solidFill>
                  <a:srgbClr val="C00000"/>
                </a:solidFill>
              </a:rPr>
              <a:t>devienne</a:t>
            </a:r>
            <a:r>
              <a:rPr lang="en-US" sz="3200" dirty="0">
                <a:solidFill>
                  <a:srgbClr val="C00000"/>
                </a:solidFill>
              </a:rPr>
              <a:t> un lobby sur les </a:t>
            </a:r>
            <a:r>
              <a:rPr lang="en-US" sz="3200" dirty="0" err="1">
                <a:solidFill>
                  <a:srgbClr val="C00000"/>
                </a:solidFill>
              </a:rPr>
              <a:t>décideurs</a:t>
            </a:r>
            <a:r>
              <a:rPr lang="en-US" sz="3200" dirty="0">
                <a:solidFill>
                  <a:srgbClr val="C00000"/>
                </a:solidFill>
              </a:rPr>
              <a:t> politiques.</a:t>
            </a:r>
          </a:p>
          <a:p>
            <a:pPr marL="457200" indent="-457200">
              <a:buFont typeface="Arial" panose="020B0604020202020204" pitchFamily="34" charset="0"/>
              <a:buChar char="•"/>
            </a:pPr>
            <a:r>
              <a:rPr lang="en-US" sz="3200" dirty="0" err="1">
                <a:solidFill>
                  <a:srgbClr val="C00000"/>
                </a:solidFill>
              </a:rPr>
              <a:t>Priez</a:t>
            </a:r>
            <a:r>
              <a:rPr lang="en-US" sz="3200" dirty="0">
                <a:solidFill>
                  <a:srgbClr val="C00000"/>
                </a:solidFill>
              </a:rPr>
              <a:t> pour la </a:t>
            </a:r>
            <a:r>
              <a:rPr lang="en-US" sz="3200" dirty="0" err="1">
                <a:solidFill>
                  <a:srgbClr val="C00000"/>
                </a:solidFill>
              </a:rPr>
              <a:t>crédibilité</a:t>
            </a:r>
            <a:r>
              <a:rPr lang="en-US" sz="3200" dirty="0">
                <a:solidFill>
                  <a:srgbClr val="C00000"/>
                </a:solidFill>
              </a:rPr>
              <a:t> de </a:t>
            </a:r>
            <a:r>
              <a:rPr lang="en-US" sz="3200" dirty="0" err="1">
                <a:solidFill>
                  <a:srgbClr val="C00000"/>
                </a:solidFill>
              </a:rPr>
              <a:t>l’église</a:t>
            </a:r>
            <a:r>
              <a:rPr lang="en-US" sz="3200" dirty="0">
                <a:solidFill>
                  <a:srgbClr val="C00000"/>
                </a:solidFill>
              </a:rPr>
              <a:t> et son influence.</a:t>
            </a:r>
          </a:p>
          <a:p>
            <a:pPr marL="457200" indent="-457200">
              <a:buFont typeface="Arial" panose="020B0604020202020204" pitchFamily="34" charset="0"/>
              <a:buChar char="•"/>
            </a:pPr>
            <a:r>
              <a:rPr lang="en-US" sz="3200" dirty="0" err="1">
                <a:solidFill>
                  <a:srgbClr val="C00000"/>
                </a:solidFill>
              </a:rPr>
              <a:t>Priez</a:t>
            </a:r>
            <a:r>
              <a:rPr lang="en-US" sz="3200" dirty="0">
                <a:solidFill>
                  <a:srgbClr val="C00000"/>
                </a:solidFill>
              </a:rPr>
              <a:t> </a:t>
            </a:r>
            <a:r>
              <a:rPr lang="en-US" sz="3200" dirty="0" err="1">
                <a:solidFill>
                  <a:srgbClr val="C00000"/>
                </a:solidFill>
              </a:rPr>
              <a:t>afin</a:t>
            </a:r>
            <a:r>
              <a:rPr lang="en-US" sz="3200" dirty="0">
                <a:solidFill>
                  <a:srgbClr val="C00000"/>
                </a:solidFill>
              </a:rPr>
              <a:t> que le </a:t>
            </a:r>
            <a:r>
              <a:rPr lang="en-US" sz="3200" dirty="0" err="1">
                <a:solidFill>
                  <a:srgbClr val="C00000"/>
                </a:solidFill>
              </a:rPr>
              <a:t>règne</a:t>
            </a:r>
            <a:r>
              <a:rPr lang="en-US" sz="3200" dirty="0">
                <a:solidFill>
                  <a:srgbClr val="C00000"/>
                </a:solidFill>
              </a:rPr>
              <a:t> du Christ </a:t>
            </a:r>
            <a:r>
              <a:rPr lang="en-US" sz="3200" dirty="0" err="1">
                <a:solidFill>
                  <a:srgbClr val="C00000"/>
                </a:solidFill>
              </a:rPr>
              <a:t>vienne</a:t>
            </a:r>
            <a:r>
              <a:rPr lang="en-US" sz="3200" dirty="0">
                <a:solidFill>
                  <a:srgbClr val="C00000"/>
                </a:solidFill>
              </a:rPr>
              <a:t> sur la </a:t>
            </a:r>
            <a:r>
              <a:rPr lang="en-US" sz="3200" dirty="0" err="1">
                <a:solidFill>
                  <a:srgbClr val="C00000"/>
                </a:solidFill>
              </a:rPr>
              <a:t>terre</a:t>
            </a:r>
            <a:r>
              <a:rPr lang="en-US" sz="3200" dirty="0">
                <a:solidFill>
                  <a:srgbClr val="C00000"/>
                </a:solidFill>
              </a:rPr>
              <a:t> </a:t>
            </a:r>
            <a:r>
              <a:rPr lang="en-US" sz="3200" dirty="0" err="1">
                <a:solidFill>
                  <a:srgbClr val="C00000"/>
                </a:solidFill>
              </a:rPr>
              <a:t>béninoise</a:t>
            </a:r>
            <a:r>
              <a:rPr lang="en-US" sz="3200" dirty="0">
                <a:solidFill>
                  <a:srgbClr val="C00000"/>
                </a:solidFill>
              </a:rPr>
              <a:t>.</a:t>
            </a:r>
          </a:p>
        </p:txBody>
      </p:sp>
      <p:sp>
        <p:nvSpPr>
          <p:cNvPr id="6" name="Freeform 5">
            <a:extLst>
              <a:ext uri="{FF2B5EF4-FFF2-40B4-BE49-F238E27FC236}">
                <a16:creationId xmlns:a16="http://schemas.microsoft.com/office/drawing/2014/main" id="{F6956A3C-A4A4-4D4D-A806-F1B4524628BB}"/>
              </a:ext>
            </a:extLst>
          </p:cNvPr>
          <p:cNvSpPr>
            <a:spLocks/>
          </p:cNvSpPr>
          <p:nvPr/>
        </p:nvSpPr>
        <p:spPr bwMode="auto">
          <a:xfrm flipH="1">
            <a:off x="8567749" y="0"/>
            <a:ext cx="3624249" cy="6877456"/>
          </a:xfrm>
          <a:custGeom>
            <a:avLst/>
            <a:gdLst>
              <a:gd name="T0" fmla="*/ 220 w 297"/>
              <a:gd name="T1" fmla="*/ 0 h 400"/>
              <a:gd name="T2" fmla="*/ 297 w 297"/>
              <a:gd name="T3" fmla="*/ 0 h 400"/>
              <a:gd name="T4" fmla="*/ 62 w 297"/>
              <a:gd name="T5" fmla="*/ 400 h 400"/>
              <a:gd name="T6" fmla="*/ 0 w 297"/>
              <a:gd name="T7" fmla="*/ 400 h 400"/>
              <a:gd name="T8" fmla="*/ 220 w 297"/>
              <a:gd name="T9" fmla="*/ 0 h 400"/>
            </a:gdLst>
            <a:ahLst/>
            <a:cxnLst>
              <a:cxn ang="0">
                <a:pos x="T0" y="T1"/>
              </a:cxn>
              <a:cxn ang="0">
                <a:pos x="T2" y="T3"/>
              </a:cxn>
              <a:cxn ang="0">
                <a:pos x="T4" y="T5"/>
              </a:cxn>
              <a:cxn ang="0">
                <a:pos x="T6" y="T7"/>
              </a:cxn>
              <a:cxn ang="0">
                <a:pos x="T8" y="T9"/>
              </a:cxn>
            </a:cxnLst>
            <a:rect l="0" t="0" r="r" b="b"/>
            <a:pathLst>
              <a:path w="297" h="400">
                <a:moveTo>
                  <a:pt x="220" y="0"/>
                </a:moveTo>
                <a:lnTo>
                  <a:pt x="297" y="0"/>
                </a:lnTo>
                <a:lnTo>
                  <a:pt x="62" y="400"/>
                </a:lnTo>
                <a:lnTo>
                  <a:pt x="0" y="400"/>
                </a:lnTo>
                <a:lnTo>
                  <a:pt x="220" y="0"/>
                </a:lnTo>
                <a:close/>
              </a:path>
            </a:pathLst>
          </a:custGeom>
          <a:solidFill>
            <a:srgbClr val="E1B54B"/>
          </a:solidFill>
          <a:ln w="15875" cap="flat">
            <a:noFill/>
            <a:prstDash val="solid"/>
            <a:miter lim="800000"/>
            <a:headEnd/>
            <a:tailEnd/>
          </a:ln>
        </p:spPr>
        <p:txBody>
          <a:bodyPr vert="horz" wrap="square" lIns="91440" tIns="45720" rIns="91440" bIns="45720" numCol="1" anchor="t" anchorCtr="0" compatLnSpc="1">
            <a:prstTxWarp prst="textNoShape">
              <a:avLst/>
            </a:prstTxWarp>
          </a:bodyPr>
          <a:lstStyle/>
          <a:p>
            <a:endParaRPr lang="id-ID"/>
          </a:p>
        </p:txBody>
      </p:sp>
      <p:pic>
        <p:nvPicPr>
          <p:cNvPr id="7" name="Picture 6">
            <a:extLst>
              <a:ext uri="{FF2B5EF4-FFF2-40B4-BE49-F238E27FC236}">
                <a16:creationId xmlns:a16="http://schemas.microsoft.com/office/drawing/2014/main" id="{9BFF8135-7C64-244A-9160-E0E3140C943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258256" y="224510"/>
            <a:ext cx="1730841" cy="1156202"/>
          </a:xfrm>
          <a:prstGeom prst="rect">
            <a:avLst/>
          </a:prstGeom>
        </p:spPr>
      </p:pic>
      <p:sp>
        <p:nvSpPr>
          <p:cNvPr id="2" name="Rectangle 1">
            <a:extLst>
              <a:ext uri="{FF2B5EF4-FFF2-40B4-BE49-F238E27FC236}">
                <a16:creationId xmlns:a16="http://schemas.microsoft.com/office/drawing/2014/main" id="{F0448DD2-DFC0-4348-B89B-103F23DD6F6B}"/>
              </a:ext>
            </a:extLst>
          </p:cNvPr>
          <p:cNvSpPr/>
          <p:nvPr/>
        </p:nvSpPr>
        <p:spPr>
          <a:xfrm>
            <a:off x="202903" y="3271498"/>
            <a:ext cx="9463633" cy="2703689"/>
          </a:xfrm>
          <a:prstGeom prst="rect">
            <a:avLst/>
          </a:prstGeom>
        </p:spPr>
        <p:txBody>
          <a:bodyPr wrap="square">
            <a:spAutoFit/>
          </a:bodyPr>
          <a:lstStyle/>
          <a:p>
            <a:pPr marL="457200" indent="-457200">
              <a:lnSpc>
                <a:spcPct val="107000"/>
              </a:lnSpc>
              <a:buFont typeface="Arial" panose="020B0604020202020204" pitchFamily="34" charset="0"/>
              <a:buChar char="•"/>
            </a:pPr>
            <a:r>
              <a:rPr lang="en-US" sz="3200" dirty="0">
                <a:solidFill>
                  <a:srgbClr val="222222"/>
                </a:solidFill>
                <a:ea typeface="Arial" panose="020B0604020202020204" pitchFamily="34" charset="0"/>
              </a:rPr>
              <a:t>Pray that the church will become force to reckon with and influence policy makers.</a:t>
            </a:r>
            <a:endParaRPr lang="en-US" sz="3200" dirty="0">
              <a:ea typeface="Calibri" panose="020F0502020204030204" pitchFamily="34" charset="0"/>
            </a:endParaRPr>
          </a:p>
          <a:p>
            <a:pPr marL="457200" indent="-457200">
              <a:lnSpc>
                <a:spcPct val="107000"/>
              </a:lnSpc>
              <a:buFont typeface="Arial" panose="020B0604020202020204" pitchFamily="34" charset="0"/>
              <a:buChar char="•"/>
            </a:pPr>
            <a:r>
              <a:rPr lang="en-US" sz="3200" dirty="0">
                <a:solidFill>
                  <a:srgbClr val="222222"/>
                </a:solidFill>
                <a:ea typeface="Arial" panose="020B0604020202020204" pitchFamily="34" charset="0"/>
              </a:rPr>
              <a:t>Pray for the credibility of the church and its influence.</a:t>
            </a:r>
            <a:endParaRPr lang="en-US" sz="3200" dirty="0">
              <a:ea typeface="Calibri" panose="020F0502020204030204" pitchFamily="34" charset="0"/>
            </a:endParaRPr>
          </a:p>
          <a:p>
            <a:pPr marL="457200" indent="-457200">
              <a:lnSpc>
                <a:spcPct val="107000"/>
              </a:lnSpc>
              <a:buFont typeface="Arial" panose="020B0604020202020204" pitchFamily="34" charset="0"/>
              <a:buChar char="•"/>
            </a:pPr>
            <a:r>
              <a:rPr lang="en-US" sz="3200" dirty="0">
                <a:solidFill>
                  <a:srgbClr val="222222"/>
                </a:solidFill>
                <a:ea typeface="Arial" panose="020B0604020202020204" pitchFamily="34" charset="0"/>
              </a:rPr>
              <a:t>Pray for the reign of Christ to come to Beninese land.</a:t>
            </a:r>
            <a:endParaRPr lang="en-US" sz="3200" dirty="0">
              <a:effectLst/>
              <a:ea typeface="Calibri" panose="020F0502020204030204" pitchFamily="34" charset="0"/>
            </a:endParaRPr>
          </a:p>
        </p:txBody>
      </p:sp>
      <p:cxnSp>
        <p:nvCxnSpPr>
          <p:cNvPr id="8" name="Straight Connector 7">
            <a:extLst>
              <a:ext uri="{FF2B5EF4-FFF2-40B4-BE49-F238E27FC236}">
                <a16:creationId xmlns:a16="http://schemas.microsoft.com/office/drawing/2014/main" id="{72C4C0C0-C95C-4148-99A0-1494B9988940}"/>
              </a:ext>
            </a:extLst>
          </p:cNvPr>
          <p:cNvCxnSpPr/>
          <p:nvPr/>
        </p:nvCxnSpPr>
        <p:spPr>
          <a:xfrm>
            <a:off x="293436" y="3248671"/>
            <a:ext cx="8573826" cy="0"/>
          </a:xfrm>
          <a:prstGeom prst="line">
            <a:avLst/>
          </a:prstGeom>
          <a:ln>
            <a:solidFill>
              <a:schemeClr val="accent6">
                <a:lumMod val="75000"/>
              </a:schemeClr>
            </a:solidFill>
          </a:ln>
        </p:spPr>
        <p:style>
          <a:lnRef idx="3">
            <a:schemeClr val="dk1"/>
          </a:lnRef>
          <a:fillRef idx="0">
            <a:schemeClr val="dk1"/>
          </a:fillRef>
          <a:effectRef idx="2">
            <a:schemeClr val="dk1"/>
          </a:effectRef>
          <a:fontRef idx="minor">
            <a:schemeClr val="tx1"/>
          </a:fontRef>
        </p:style>
      </p:cxnSp>
    </p:spTree>
    <p:extLst>
      <p:ext uri="{BB962C8B-B14F-4D97-AF65-F5344CB8AC3E}">
        <p14:creationId xmlns:p14="http://schemas.microsoft.com/office/powerpoint/2010/main" val="206653733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 name="Picture 14">
            <a:extLst>
              <a:ext uri="{FF2B5EF4-FFF2-40B4-BE49-F238E27FC236}">
                <a16:creationId xmlns:a16="http://schemas.microsoft.com/office/drawing/2014/main" id="{D158BF33-24C0-0F4A-8609-642C2E95D823}"/>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748253" y="5835865"/>
            <a:ext cx="1119491" cy="812180"/>
          </a:xfrm>
          <a:prstGeom prst="rect">
            <a:avLst/>
          </a:prstGeom>
        </p:spPr>
      </p:pic>
      <p:sp>
        <p:nvSpPr>
          <p:cNvPr id="17" name="Freeform 16">
            <a:extLst>
              <a:ext uri="{FF2B5EF4-FFF2-40B4-BE49-F238E27FC236}">
                <a16:creationId xmlns:a16="http://schemas.microsoft.com/office/drawing/2014/main" id="{6DC9E729-FB32-7340-8994-ED20D17E650E}"/>
              </a:ext>
            </a:extLst>
          </p:cNvPr>
          <p:cNvSpPr>
            <a:spLocks/>
          </p:cNvSpPr>
          <p:nvPr/>
        </p:nvSpPr>
        <p:spPr bwMode="auto">
          <a:xfrm>
            <a:off x="0" y="0"/>
            <a:ext cx="3929974" cy="6858000"/>
          </a:xfrm>
          <a:custGeom>
            <a:avLst/>
            <a:gdLst>
              <a:gd name="T0" fmla="*/ 0 w 245"/>
              <a:gd name="T1" fmla="*/ 298 h 405"/>
              <a:gd name="T2" fmla="*/ 172 w 245"/>
              <a:gd name="T3" fmla="*/ 0 h 405"/>
              <a:gd name="T4" fmla="*/ 245 w 245"/>
              <a:gd name="T5" fmla="*/ 0 h 405"/>
              <a:gd name="T6" fmla="*/ 0 w 245"/>
              <a:gd name="T7" fmla="*/ 405 h 405"/>
              <a:gd name="T8" fmla="*/ 0 w 245"/>
              <a:gd name="T9" fmla="*/ 298 h 405"/>
            </a:gdLst>
            <a:ahLst/>
            <a:cxnLst>
              <a:cxn ang="0">
                <a:pos x="T0" y="T1"/>
              </a:cxn>
              <a:cxn ang="0">
                <a:pos x="T2" y="T3"/>
              </a:cxn>
              <a:cxn ang="0">
                <a:pos x="T4" y="T5"/>
              </a:cxn>
              <a:cxn ang="0">
                <a:pos x="T6" y="T7"/>
              </a:cxn>
              <a:cxn ang="0">
                <a:pos x="T8" y="T9"/>
              </a:cxn>
            </a:cxnLst>
            <a:rect l="0" t="0" r="r" b="b"/>
            <a:pathLst>
              <a:path w="245" h="405">
                <a:moveTo>
                  <a:pt x="0" y="298"/>
                </a:moveTo>
                <a:lnTo>
                  <a:pt x="172" y="0"/>
                </a:lnTo>
                <a:lnTo>
                  <a:pt x="245" y="0"/>
                </a:lnTo>
                <a:lnTo>
                  <a:pt x="0" y="405"/>
                </a:lnTo>
                <a:lnTo>
                  <a:pt x="0" y="298"/>
                </a:lnTo>
                <a:close/>
              </a:path>
            </a:pathLst>
          </a:custGeom>
          <a:solidFill>
            <a:srgbClr val="E1B54B"/>
          </a:solidFill>
          <a:ln>
            <a:noFill/>
          </a:ln>
        </p:spPr>
        <p:txBody>
          <a:bodyPr vert="horz" wrap="square" lIns="91440" tIns="45720" rIns="91440" bIns="45720" numCol="1" anchor="t" anchorCtr="0" compatLnSpc="1">
            <a:prstTxWarp prst="textNoShape">
              <a:avLst/>
            </a:prstTxWarp>
          </a:bodyPr>
          <a:lstStyle/>
          <a:p>
            <a:endParaRPr lang="id-ID"/>
          </a:p>
        </p:txBody>
      </p:sp>
      <p:sp>
        <p:nvSpPr>
          <p:cNvPr id="19" name="TextBox 18">
            <a:extLst>
              <a:ext uri="{FF2B5EF4-FFF2-40B4-BE49-F238E27FC236}">
                <a16:creationId xmlns:a16="http://schemas.microsoft.com/office/drawing/2014/main" id="{CE0F07FD-F991-7340-A873-4FF4DE610E69}"/>
              </a:ext>
            </a:extLst>
          </p:cNvPr>
          <p:cNvSpPr txBox="1"/>
          <p:nvPr/>
        </p:nvSpPr>
        <p:spPr>
          <a:xfrm>
            <a:off x="3471235" y="1923958"/>
            <a:ext cx="7277018" cy="1015663"/>
          </a:xfrm>
          <a:prstGeom prst="rect">
            <a:avLst/>
          </a:prstGeom>
          <a:noFill/>
        </p:spPr>
        <p:txBody>
          <a:bodyPr wrap="square" rtlCol="0">
            <a:spAutoFit/>
          </a:bodyPr>
          <a:lstStyle/>
          <a:p>
            <a:r>
              <a:rPr lang="en-US" sz="6000" dirty="0">
                <a:solidFill>
                  <a:srgbClr val="C00000"/>
                </a:solidFill>
              </a:rPr>
              <a:t>Que Dieu </a:t>
            </a:r>
            <a:r>
              <a:rPr lang="en-US" sz="6000" dirty="0" err="1">
                <a:solidFill>
                  <a:srgbClr val="C00000"/>
                </a:solidFill>
              </a:rPr>
              <a:t>vous</a:t>
            </a:r>
            <a:r>
              <a:rPr lang="en-US" sz="6000" dirty="0">
                <a:solidFill>
                  <a:srgbClr val="C00000"/>
                </a:solidFill>
              </a:rPr>
              <a:t> </a:t>
            </a:r>
            <a:r>
              <a:rPr lang="en-US" sz="6000" dirty="0" err="1">
                <a:solidFill>
                  <a:srgbClr val="C00000"/>
                </a:solidFill>
              </a:rPr>
              <a:t>bénisse</a:t>
            </a:r>
            <a:endParaRPr lang="en-US" sz="6000" dirty="0">
              <a:solidFill>
                <a:srgbClr val="C00000"/>
              </a:solidFill>
            </a:endParaRPr>
          </a:p>
        </p:txBody>
      </p:sp>
      <p:pic>
        <p:nvPicPr>
          <p:cNvPr id="6" name="Picture 5">
            <a:extLst>
              <a:ext uri="{FF2B5EF4-FFF2-40B4-BE49-F238E27FC236}">
                <a16:creationId xmlns:a16="http://schemas.microsoft.com/office/drawing/2014/main" id="{54412897-9485-4942-825D-409E390FC0E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34146" y="202767"/>
            <a:ext cx="1730841" cy="1156202"/>
          </a:xfrm>
          <a:prstGeom prst="rect">
            <a:avLst/>
          </a:prstGeom>
        </p:spPr>
      </p:pic>
      <p:sp>
        <p:nvSpPr>
          <p:cNvPr id="3" name="Rectangle 2">
            <a:extLst>
              <a:ext uri="{FF2B5EF4-FFF2-40B4-BE49-F238E27FC236}">
                <a16:creationId xmlns:a16="http://schemas.microsoft.com/office/drawing/2014/main" id="{D4C12E85-8B1D-1D4C-A86F-921649342AE6}"/>
              </a:ext>
            </a:extLst>
          </p:cNvPr>
          <p:cNvSpPr/>
          <p:nvPr/>
        </p:nvSpPr>
        <p:spPr>
          <a:xfrm>
            <a:off x="4790968" y="3918379"/>
            <a:ext cx="4637552" cy="1036438"/>
          </a:xfrm>
          <a:prstGeom prst="rect">
            <a:avLst/>
          </a:prstGeom>
        </p:spPr>
        <p:txBody>
          <a:bodyPr wrap="none">
            <a:spAutoFit/>
          </a:bodyPr>
          <a:lstStyle/>
          <a:p>
            <a:pPr>
              <a:lnSpc>
                <a:spcPct val="107000"/>
              </a:lnSpc>
            </a:pPr>
            <a:r>
              <a:rPr lang="en-US" sz="6000" dirty="0">
                <a:ea typeface="Caveat"/>
                <a:cs typeface="Caveat"/>
              </a:rPr>
              <a:t>God bless you</a:t>
            </a:r>
            <a:endParaRPr lang="en-US" sz="6000" dirty="0">
              <a:effectLst/>
              <a:ea typeface="Calibri" panose="020F0502020204030204" pitchFamily="34" charset="0"/>
            </a:endParaRPr>
          </a:p>
        </p:txBody>
      </p:sp>
      <p:cxnSp>
        <p:nvCxnSpPr>
          <p:cNvPr id="7" name="Straight Connector 6">
            <a:extLst>
              <a:ext uri="{FF2B5EF4-FFF2-40B4-BE49-F238E27FC236}">
                <a16:creationId xmlns:a16="http://schemas.microsoft.com/office/drawing/2014/main" id="{3FF714D3-B2EE-2945-9E70-B1AD955C96C9}"/>
              </a:ext>
            </a:extLst>
          </p:cNvPr>
          <p:cNvCxnSpPr/>
          <p:nvPr/>
        </p:nvCxnSpPr>
        <p:spPr>
          <a:xfrm>
            <a:off x="2919846" y="3574472"/>
            <a:ext cx="8573826" cy="0"/>
          </a:xfrm>
          <a:prstGeom prst="line">
            <a:avLst/>
          </a:prstGeom>
          <a:ln>
            <a:solidFill>
              <a:schemeClr val="accent6">
                <a:lumMod val="75000"/>
              </a:schemeClr>
            </a:solidFill>
          </a:ln>
        </p:spPr>
        <p:style>
          <a:lnRef idx="3">
            <a:schemeClr val="dk1"/>
          </a:lnRef>
          <a:fillRef idx="0">
            <a:schemeClr val="dk1"/>
          </a:fillRef>
          <a:effectRef idx="2">
            <a:schemeClr val="dk1"/>
          </a:effectRef>
          <a:fontRef idx="minor">
            <a:schemeClr val="tx1"/>
          </a:fontRef>
        </p:style>
      </p:cxnSp>
    </p:spTree>
    <p:extLst>
      <p:ext uri="{BB962C8B-B14F-4D97-AF65-F5344CB8AC3E}">
        <p14:creationId xmlns:p14="http://schemas.microsoft.com/office/powerpoint/2010/main" val="37655470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 name="Picture 14">
            <a:extLst>
              <a:ext uri="{FF2B5EF4-FFF2-40B4-BE49-F238E27FC236}">
                <a16:creationId xmlns:a16="http://schemas.microsoft.com/office/drawing/2014/main" id="{D158BF33-24C0-0F4A-8609-642C2E95D823}"/>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82200" y="5796954"/>
            <a:ext cx="1119491" cy="812180"/>
          </a:xfrm>
          <a:prstGeom prst="rect">
            <a:avLst/>
          </a:prstGeom>
        </p:spPr>
      </p:pic>
      <p:sp>
        <p:nvSpPr>
          <p:cNvPr id="19" name="TextBox 18">
            <a:extLst>
              <a:ext uri="{FF2B5EF4-FFF2-40B4-BE49-F238E27FC236}">
                <a16:creationId xmlns:a16="http://schemas.microsoft.com/office/drawing/2014/main" id="{CE0F07FD-F991-7340-A873-4FF4DE610E69}"/>
              </a:ext>
            </a:extLst>
          </p:cNvPr>
          <p:cNvSpPr txBox="1"/>
          <p:nvPr/>
        </p:nvSpPr>
        <p:spPr>
          <a:xfrm>
            <a:off x="389091" y="1380712"/>
            <a:ext cx="9221884" cy="1938992"/>
          </a:xfrm>
          <a:prstGeom prst="rect">
            <a:avLst/>
          </a:prstGeom>
          <a:noFill/>
        </p:spPr>
        <p:txBody>
          <a:bodyPr wrap="square" rtlCol="0">
            <a:spAutoFit/>
          </a:bodyPr>
          <a:lstStyle/>
          <a:p>
            <a:pPr algn="ctr"/>
            <a:r>
              <a:rPr lang="en-US" sz="6000" dirty="0">
                <a:solidFill>
                  <a:srgbClr val="C00000"/>
                </a:solidFill>
              </a:rPr>
              <a:t>Action de grâce </a:t>
            </a:r>
          </a:p>
          <a:p>
            <a:pPr algn="ctr"/>
            <a:r>
              <a:rPr lang="en-US" sz="6000" dirty="0">
                <a:solidFill>
                  <a:srgbClr val="C00000"/>
                </a:solidFill>
              </a:rPr>
              <a:t>pour le </a:t>
            </a:r>
            <a:r>
              <a:rPr lang="en-US" sz="6000" dirty="0" err="1">
                <a:solidFill>
                  <a:srgbClr val="C00000"/>
                </a:solidFill>
              </a:rPr>
              <a:t>Bénin</a:t>
            </a:r>
            <a:endParaRPr lang="en-US" sz="6000" dirty="0">
              <a:solidFill>
                <a:srgbClr val="C00000"/>
              </a:solidFill>
            </a:endParaRPr>
          </a:p>
        </p:txBody>
      </p:sp>
      <p:sp>
        <p:nvSpPr>
          <p:cNvPr id="6" name="Freeform 5">
            <a:extLst>
              <a:ext uri="{FF2B5EF4-FFF2-40B4-BE49-F238E27FC236}">
                <a16:creationId xmlns:a16="http://schemas.microsoft.com/office/drawing/2014/main" id="{F6956A3C-A4A4-4D4D-A806-F1B4524628BB}"/>
              </a:ext>
            </a:extLst>
          </p:cNvPr>
          <p:cNvSpPr>
            <a:spLocks/>
          </p:cNvSpPr>
          <p:nvPr/>
        </p:nvSpPr>
        <p:spPr bwMode="auto">
          <a:xfrm flipH="1">
            <a:off x="8698374" y="0"/>
            <a:ext cx="3493625" cy="6858000"/>
          </a:xfrm>
          <a:custGeom>
            <a:avLst/>
            <a:gdLst>
              <a:gd name="T0" fmla="*/ 220 w 297"/>
              <a:gd name="T1" fmla="*/ 0 h 400"/>
              <a:gd name="T2" fmla="*/ 297 w 297"/>
              <a:gd name="T3" fmla="*/ 0 h 400"/>
              <a:gd name="T4" fmla="*/ 62 w 297"/>
              <a:gd name="T5" fmla="*/ 400 h 400"/>
              <a:gd name="T6" fmla="*/ 0 w 297"/>
              <a:gd name="T7" fmla="*/ 400 h 400"/>
              <a:gd name="T8" fmla="*/ 220 w 297"/>
              <a:gd name="T9" fmla="*/ 0 h 400"/>
            </a:gdLst>
            <a:ahLst/>
            <a:cxnLst>
              <a:cxn ang="0">
                <a:pos x="T0" y="T1"/>
              </a:cxn>
              <a:cxn ang="0">
                <a:pos x="T2" y="T3"/>
              </a:cxn>
              <a:cxn ang="0">
                <a:pos x="T4" y="T5"/>
              </a:cxn>
              <a:cxn ang="0">
                <a:pos x="T6" y="T7"/>
              </a:cxn>
              <a:cxn ang="0">
                <a:pos x="T8" y="T9"/>
              </a:cxn>
            </a:cxnLst>
            <a:rect l="0" t="0" r="r" b="b"/>
            <a:pathLst>
              <a:path w="297" h="400">
                <a:moveTo>
                  <a:pt x="220" y="0"/>
                </a:moveTo>
                <a:lnTo>
                  <a:pt x="297" y="0"/>
                </a:lnTo>
                <a:lnTo>
                  <a:pt x="62" y="400"/>
                </a:lnTo>
                <a:lnTo>
                  <a:pt x="0" y="400"/>
                </a:lnTo>
                <a:lnTo>
                  <a:pt x="220" y="0"/>
                </a:lnTo>
                <a:close/>
              </a:path>
            </a:pathLst>
          </a:custGeom>
          <a:solidFill>
            <a:srgbClr val="E1B54B"/>
          </a:solidFill>
          <a:ln w="15875" cap="flat">
            <a:noFill/>
            <a:prstDash val="solid"/>
            <a:miter lim="800000"/>
            <a:headEnd/>
            <a:tailEnd/>
          </a:ln>
        </p:spPr>
        <p:txBody>
          <a:bodyPr vert="horz" wrap="square" lIns="91440" tIns="45720" rIns="91440" bIns="45720" numCol="1" anchor="t" anchorCtr="0" compatLnSpc="1">
            <a:prstTxWarp prst="textNoShape">
              <a:avLst/>
            </a:prstTxWarp>
          </a:bodyPr>
          <a:lstStyle/>
          <a:p>
            <a:endParaRPr lang="id-ID"/>
          </a:p>
        </p:txBody>
      </p:sp>
      <p:pic>
        <p:nvPicPr>
          <p:cNvPr id="7" name="Picture 6">
            <a:extLst>
              <a:ext uri="{FF2B5EF4-FFF2-40B4-BE49-F238E27FC236}">
                <a16:creationId xmlns:a16="http://schemas.microsoft.com/office/drawing/2014/main" id="{E6A813ED-47E8-6546-A3EE-BCC3165E5D7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258256" y="224510"/>
            <a:ext cx="1730841" cy="1156202"/>
          </a:xfrm>
          <a:prstGeom prst="rect">
            <a:avLst/>
          </a:prstGeom>
        </p:spPr>
      </p:pic>
      <p:sp>
        <p:nvSpPr>
          <p:cNvPr id="8" name="TextBox 7">
            <a:extLst>
              <a:ext uri="{FF2B5EF4-FFF2-40B4-BE49-F238E27FC236}">
                <a16:creationId xmlns:a16="http://schemas.microsoft.com/office/drawing/2014/main" id="{6F3B9678-3E04-E84F-A089-775DAF2EEEE8}"/>
              </a:ext>
            </a:extLst>
          </p:cNvPr>
          <p:cNvSpPr txBox="1"/>
          <p:nvPr/>
        </p:nvSpPr>
        <p:spPr>
          <a:xfrm>
            <a:off x="741945" y="4050497"/>
            <a:ext cx="9221884" cy="1015663"/>
          </a:xfrm>
          <a:prstGeom prst="rect">
            <a:avLst/>
          </a:prstGeom>
          <a:noFill/>
        </p:spPr>
        <p:txBody>
          <a:bodyPr wrap="square" rtlCol="0">
            <a:spAutoFit/>
          </a:bodyPr>
          <a:lstStyle/>
          <a:p>
            <a:pPr algn="ctr"/>
            <a:r>
              <a:rPr lang="en-US" sz="6000" dirty="0"/>
              <a:t>Thanksgiving for Benin</a:t>
            </a:r>
          </a:p>
        </p:txBody>
      </p:sp>
      <p:cxnSp>
        <p:nvCxnSpPr>
          <p:cNvPr id="9" name="Straight Connector 8">
            <a:extLst>
              <a:ext uri="{FF2B5EF4-FFF2-40B4-BE49-F238E27FC236}">
                <a16:creationId xmlns:a16="http://schemas.microsoft.com/office/drawing/2014/main" id="{CF315427-7BAD-9345-9C70-7AD275FB2136}"/>
              </a:ext>
            </a:extLst>
          </p:cNvPr>
          <p:cNvCxnSpPr/>
          <p:nvPr/>
        </p:nvCxnSpPr>
        <p:spPr>
          <a:xfrm>
            <a:off x="841663" y="3740727"/>
            <a:ext cx="8573826" cy="0"/>
          </a:xfrm>
          <a:prstGeom prst="line">
            <a:avLst/>
          </a:prstGeom>
          <a:ln>
            <a:solidFill>
              <a:schemeClr val="accent6">
                <a:lumMod val="75000"/>
              </a:schemeClr>
            </a:solidFill>
          </a:ln>
        </p:spPr>
        <p:style>
          <a:lnRef idx="3">
            <a:schemeClr val="dk1"/>
          </a:lnRef>
          <a:fillRef idx="0">
            <a:schemeClr val="dk1"/>
          </a:fillRef>
          <a:effectRef idx="2">
            <a:schemeClr val="dk1"/>
          </a:effectRef>
          <a:fontRef idx="minor">
            <a:schemeClr val="tx1"/>
          </a:fontRef>
        </p:style>
      </p:cxnSp>
    </p:spTree>
    <p:extLst>
      <p:ext uri="{BB962C8B-B14F-4D97-AF65-F5344CB8AC3E}">
        <p14:creationId xmlns:p14="http://schemas.microsoft.com/office/powerpoint/2010/main" val="13663312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 name="Picture 14">
            <a:extLst>
              <a:ext uri="{FF2B5EF4-FFF2-40B4-BE49-F238E27FC236}">
                <a16:creationId xmlns:a16="http://schemas.microsoft.com/office/drawing/2014/main" id="{D158BF33-24C0-0F4A-8609-642C2E95D823}"/>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748253" y="5835865"/>
            <a:ext cx="1119491" cy="812180"/>
          </a:xfrm>
          <a:prstGeom prst="rect">
            <a:avLst/>
          </a:prstGeom>
        </p:spPr>
      </p:pic>
      <p:sp>
        <p:nvSpPr>
          <p:cNvPr id="17" name="Freeform 16">
            <a:extLst>
              <a:ext uri="{FF2B5EF4-FFF2-40B4-BE49-F238E27FC236}">
                <a16:creationId xmlns:a16="http://schemas.microsoft.com/office/drawing/2014/main" id="{6DC9E729-FB32-7340-8994-ED20D17E650E}"/>
              </a:ext>
            </a:extLst>
          </p:cNvPr>
          <p:cNvSpPr>
            <a:spLocks/>
          </p:cNvSpPr>
          <p:nvPr/>
        </p:nvSpPr>
        <p:spPr bwMode="auto">
          <a:xfrm>
            <a:off x="0" y="0"/>
            <a:ext cx="3929974" cy="6858000"/>
          </a:xfrm>
          <a:custGeom>
            <a:avLst/>
            <a:gdLst>
              <a:gd name="T0" fmla="*/ 0 w 245"/>
              <a:gd name="T1" fmla="*/ 298 h 405"/>
              <a:gd name="T2" fmla="*/ 172 w 245"/>
              <a:gd name="T3" fmla="*/ 0 h 405"/>
              <a:gd name="T4" fmla="*/ 245 w 245"/>
              <a:gd name="T5" fmla="*/ 0 h 405"/>
              <a:gd name="T6" fmla="*/ 0 w 245"/>
              <a:gd name="T7" fmla="*/ 405 h 405"/>
              <a:gd name="T8" fmla="*/ 0 w 245"/>
              <a:gd name="T9" fmla="*/ 298 h 405"/>
            </a:gdLst>
            <a:ahLst/>
            <a:cxnLst>
              <a:cxn ang="0">
                <a:pos x="T0" y="T1"/>
              </a:cxn>
              <a:cxn ang="0">
                <a:pos x="T2" y="T3"/>
              </a:cxn>
              <a:cxn ang="0">
                <a:pos x="T4" y="T5"/>
              </a:cxn>
              <a:cxn ang="0">
                <a:pos x="T6" y="T7"/>
              </a:cxn>
              <a:cxn ang="0">
                <a:pos x="T8" y="T9"/>
              </a:cxn>
            </a:cxnLst>
            <a:rect l="0" t="0" r="r" b="b"/>
            <a:pathLst>
              <a:path w="245" h="405">
                <a:moveTo>
                  <a:pt x="0" y="298"/>
                </a:moveTo>
                <a:lnTo>
                  <a:pt x="172" y="0"/>
                </a:lnTo>
                <a:lnTo>
                  <a:pt x="245" y="0"/>
                </a:lnTo>
                <a:lnTo>
                  <a:pt x="0" y="405"/>
                </a:lnTo>
                <a:lnTo>
                  <a:pt x="0" y="298"/>
                </a:lnTo>
                <a:close/>
              </a:path>
            </a:pathLst>
          </a:custGeom>
          <a:solidFill>
            <a:srgbClr val="E1B54B"/>
          </a:solidFill>
          <a:ln>
            <a:noFill/>
          </a:ln>
        </p:spPr>
        <p:txBody>
          <a:bodyPr vert="horz" wrap="square" lIns="91440" tIns="45720" rIns="91440" bIns="45720" numCol="1" anchor="t" anchorCtr="0" compatLnSpc="1">
            <a:prstTxWarp prst="textNoShape">
              <a:avLst/>
            </a:prstTxWarp>
          </a:bodyPr>
          <a:lstStyle/>
          <a:p>
            <a:endParaRPr lang="id-ID"/>
          </a:p>
        </p:txBody>
      </p:sp>
      <p:sp>
        <p:nvSpPr>
          <p:cNvPr id="19" name="TextBox 18">
            <a:extLst>
              <a:ext uri="{FF2B5EF4-FFF2-40B4-BE49-F238E27FC236}">
                <a16:creationId xmlns:a16="http://schemas.microsoft.com/office/drawing/2014/main" id="{CE0F07FD-F991-7340-A873-4FF4DE610E69}"/>
              </a:ext>
            </a:extLst>
          </p:cNvPr>
          <p:cNvSpPr txBox="1"/>
          <p:nvPr/>
        </p:nvSpPr>
        <p:spPr>
          <a:xfrm>
            <a:off x="3201698" y="832592"/>
            <a:ext cx="8754892" cy="2554545"/>
          </a:xfrm>
          <a:prstGeom prst="rect">
            <a:avLst/>
          </a:prstGeom>
          <a:noFill/>
        </p:spPr>
        <p:txBody>
          <a:bodyPr wrap="square" rtlCol="0">
            <a:spAutoFit/>
          </a:bodyPr>
          <a:lstStyle/>
          <a:p>
            <a:pPr marL="342900" indent="-342900">
              <a:buFont typeface="Arial" panose="020B0604020202020204" pitchFamily="34" charset="0"/>
              <a:buChar char="•"/>
            </a:pPr>
            <a:r>
              <a:rPr lang="en-US" sz="3200" dirty="0" err="1">
                <a:solidFill>
                  <a:srgbClr val="C00000"/>
                </a:solidFill>
              </a:rPr>
              <a:t>Rendons</a:t>
            </a:r>
            <a:r>
              <a:rPr lang="en-US" sz="3200" dirty="0">
                <a:solidFill>
                  <a:srgbClr val="C00000"/>
                </a:solidFill>
              </a:rPr>
              <a:t> grâce pour la </a:t>
            </a:r>
            <a:r>
              <a:rPr lang="en-US" sz="3200" dirty="0" err="1">
                <a:solidFill>
                  <a:srgbClr val="C00000"/>
                </a:solidFill>
              </a:rPr>
              <a:t>paix</a:t>
            </a:r>
            <a:r>
              <a:rPr lang="en-US" sz="3200" dirty="0">
                <a:solidFill>
                  <a:srgbClr val="C00000"/>
                </a:solidFill>
              </a:rPr>
              <a:t> que Dieu </a:t>
            </a:r>
            <a:r>
              <a:rPr lang="en-US" sz="3200" dirty="0" err="1">
                <a:solidFill>
                  <a:srgbClr val="C00000"/>
                </a:solidFill>
              </a:rPr>
              <a:t>accorde</a:t>
            </a:r>
            <a:r>
              <a:rPr lang="en-US" sz="3200" dirty="0">
                <a:solidFill>
                  <a:srgbClr val="C00000"/>
                </a:solidFill>
              </a:rPr>
              <a:t> au </a:t>
            </a:r>
            <a:r>
              <a:rPr lang="en-US" sz="3200" dirty="0" err="1">
                <a:solidFill>
                  <a:srgbClr val="C00000"/>
                </a:solidFill>
              </a:rPr>
              <a:t>Bénin</a:t>
            </a:r>
            <a:r>
              <a:rPr lang="en-US" sz="3200" dirty="0">
                <a:solidFill>
                  <a:srgbClr val="C00000"/>
                </a:solidFill>
              </a:rPr>
              <a:t>.</a:t>
            </a:r>
          </a:p>
          <a:p>
            <a:pPr marL="342900" indent="-342900">
              <a:buFont typeface="Arial" panose="020B0604020202020204" pitchFamily="34" charset="0"/>
              <a:buChar char="•"/>
            </a:pPr>
            <a:r>
              <a:rPr lang="en-US" sz="3200" dirty="0" err="1">
                <a:solidFill>
                  <a:srgbClr val="C00000"/>
                </a:solidFill>
              </a:rPr>
              <a:t>Disons</a:t>
            </a:r>
            <a:r>
              <a:rPr lang="en-US" sz="3200" dirty="0">
                <a:solidFill>
                  <a:srgbClr val="C00000"/>
                </a:solidFill>
              </a:rPr>
              <a:t> merci à </a:t>
            </a:r>
            <a:r>
              <a:rPr lang="en-US" sz="3200" dirty="0" err="1">
                <a:solidFill>
                  <a:srgbClr val="C00000"/>
                </a:solidFill>
              </a:rPr>
              <a:t>Jésus</a:t>
            </a:r>
            <a:r>
              <a:rPr lang="en-US" sz="3200" dirty="0">
                <a:solidFill>
                  <a:srgbClr val="C00000"/>
                </a:solidFill>
              </a:rPr>
              <a:t> pour son assistance, </a:t>
            </a:r>
            <a:r>
              <a:rPr lang="en-US" sz="3200" dirty="0" err="1">
                <a:solidFill>
                  <a:srgbClr val="C00000"/>
                </a:solidFill>
              </a:rPr>
              <a:t>sa</a:t>
            </a:r>
            <a:r>
              <a:rPr lang="en-US" sz="3200" dirty="0">
                <a:solidFill>
                  <a:srgbClr val="C00000"/>
                </a:solidFill>
              </a:rPr>
              <a:t> provision, </a:t>
            </a:r>
            <a:r>
              <a:rPr lang="en-US" sz="3200" dirty="0" err="1">
                <a:solidFill>
                  <a:srgbClr val="C00000"/>
                </a:solidFill>
              </a:rPr>
              <a:t>sa</a:t>
            </a:r>
            <a:r>
              <a:rPr lang="en-US" sz="3200" dirty="0">
                <a:solidFill>
                  <a:srgbClr val="C00000"/>
                </a:solidFill>
              </a:rPr>
              <a:t> protection et le </a:t>
            </a:r>
            <a:r>
              <a:rPr lang="en-US" sz="3200" dirty="0" err="1">
                <a:solidFill>
                  <a:srgbClr val="C00000"/>
                </a:solidFill>
              </a:rPr>
              <a:t>développement</a:t>
            </a:r>
            <a:r>
              <a:rPr lang="en-US" sz="3200" dirty="0">
                <a:solidFill>
                  <a:srgbClr val="C00000"/>
                </a:solidFill>
              </a:rPr>
              <a:t> du corps de Christ au </a:t>
            </a:r>
            <a:r>
              <a:rPr lang="en-US" sz="3200" dirty="0" err="1">
                <a:solidFill>
                  <a:srgbClr val="C00000"/>
                </a:solidFill>
              </a:rPr>
              <a:t>Bénin</a:t>
            </a:r>
            <a:r>
              <a:rPr lang="en-US" sz="3200" dirty="0">
                <a:solidFill>
                  <a:srgbClr val="C00000"/>
                </a:solidFill>
              </a:rPr>
              <a:t>.</a:t>
            </a:r>
          </a:p>
        </p:txBody>
      </p:sp>
      <p:pic>
        <p:nvPicPr>
          <p:cNvPr id="7" name="Picture 6">
            <a:extLst>
              <a:ext uri="{FF2B5EF4-FFF2-40B4-BE49-F238E27FC236}">
                <a16:creationId xmlns:a16="http://schemas.microsoft.com/office/drawing/2014/main" id="{FB17FBC2-CFF4-2F44-9D2E-5105036324D6}"/>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34146" y="202767"/>
            <a:ext cx="1730841" cy="1156202"/>
          </a:xfrm>
          <a:prstGeom prst="rect">
            <a:avLst/>
          </a:prstGeom>
        </p:spPr>
      </p:pic>
      <p:sp>
        <p:nvSpPr>
          <p:cNvPr id="2" name="Rectangle 1">
            <a:extLst>
              <a:ext uri="{FF2B5EF4-FFF2-40B4-BE49-F238E27FC236}">
                <a16:creationId xmlns:a16="http://schemas.microsoft.com/office/drawing/2014/main" id="{3041597A-54B3-F24F-AC6E-68EF3AC59264}"/>
              </a:ext>
            </a:extLst>
          </p:cNvPr>
          <p:cNvSpPr/>
          <p:nvPr/>
        </p:nvSpPr>
        <p:spPr>
          <a:xfrm>
            <a:off x="3201698" y="3770756"/>
            <a:ext cx="8754892" cy="2703625"/>
          </a:xfrm>
          <a:prstGeom prst="rect">
            <a:avLst/>
          </a:prstGeom>
        </p:spPr>
        <p:txBody>
          <a:bodyPr wrap="square">
            <a:spAutoFit/>
          </a:bodyPr>
          <a:lstStyle/>
          <a:p>
            <a:pPr marL="342900" marR="0" lvl="0" indent="-342900">
              <a:lnSpc>
                <a:spcPct val="107000"/>
              </a:lnSpc>
              <a:spcBef>
                <a:spcPts val="0"/>
              </a:spcBef>
              <a:spcAft>
                <a:spcPts val="0"/>
              </a:spcAft>
              <a:buFont typeface="Arial" panose="020B0604020202020204" pitchFamily="34" charset="0"/>
              <a:buChar char="•"/>
            </a:pPr>
            <a:r>
              <a:rPr lang="en-US" sz="3200" dirty="0">
                <a:solidFill>
                  <a:srgbClr val="222222"/>
                </a:solidFill>
                <a:ea typeface="Arial" panose="020B0604020202020204" pitchFamily="34" charset="0"/>
              </a:rPr>
              <a:t>Let's give thanks for the peace God grants in Benin.</a:t>
            </a:r>
            <a:endParaRPr lang="en-US" sz="3200" dirty="0">
              <a:ea typeface="Calibri" panose="020F0502020204030204" pitchFamily="34" charset="0"/>
            </a:endParaRPr>
          </a:p>
          <a:p>
            <a:pPr marL="342900" marR="0" lvl="0" indent="-342900">
              <a:lnSpc>
                <a:spcPct val="107000"/>
              </a:lnSpc>
              <a:spcBef>
                <a:spcPts val="0"/>
              </a:spcBef>
              <a:spcAft>
                <a:spcPts val="0"/>
              </a:spcAft>
              <a:buFont typeface="Arial" panose="020B0604020202020204" pitchFamily="34" charset="0"/>
              <a:buChar char="•"/>
            </a:pPr>
            <a:r>
              <a:rPr lang="en-US" sz="3200" dirty="0">
                <a:solidFill>
                  <a:srgbClr val="222222"/>
                </a:solidFill>
                <a:ea typeface="Arial" panose="020B0604020202020204" pitchFamily="34" charset="0"/>
              </a:rPr>
              <a:t>Let's say thank Jesus for His assistance, His provision, His protection and the development of the body of Christ in Benin.</a:t>
            </a:r>
            <a:endParaRPr lang="en-US" sz="3200" u="none" strike="noStrike" dirty="0">
              <a:effectLst/>
              <a:ea typeface="Calibri" panose="020F0502020204030204" pitchFamily="34" charset="0"/>
            </a:endParaRPr>
          </a:p>
        </p:txBody>
      </p:sp>
      <p:cxnSp>
        <p:nvCxnSpPr>
          <p:cNvPr id="8" name="Straight Connector 7">
            <a:extLst>
              <a:ext uri="{FF2B5EF4-FFF2-40B4-BE49-F238E27FC236}">
                <a16:creationId xmlns:a16="http://schemas.microsoft.com/office/drawing/2014/main" id="{2CB20F18-A90D-8F46-A7FE-FA15854A6DA8}"/>
              </a:ext>
            </a:extLst>
          </p:cNvPr>
          <p:cNvCxnSpPr/>
          <p:nvPr/>
        </p:nvCxnSpPr>
        <p:spPr>
          <a:xfrm>
            <a:off x="3293918" y="3532908"/>
            <a:ext cx="8573826" cy="0"/>
          </a:xfrm>
          <a:prstGeom prst="line">
            <a:avLst/>
          </a:prstGeom>
          <a:ln>
            <a:solidFill>
              <a:schemeClr val="accent6">
                <a:lumMod val="75000"/>
              </a:schemeClr>
            </a:solidFill>
          </a:ln>
        </p:spPr>
        <p:style>
          <a:lnRef idx="3">
            <a:schemeClr val="dk1"/>
          </a:lnRef>
          <a:fillRef idx="0">
            <a:schemeClr val="dk1"/>
          </a:fillRef>
          <a:effectRef idx="2">
            <a:schemeClr val="dk1"/>
          </a:effectRef>
          <a:fontRef idx="minor">
            <a:schemeClr val="tx1"/>
          </a:fontRef>
        </p:style>
      </p:cxnSp>
    </p:spTree>
    <p:extLst>
      <p:ext uri="{BB962C8B-B14F-4D97-AF65-F5344CB8AC3E}">
        <p14:creationId xmlns:p14="http://schemas.microsoft.com/office/powerpoint/2010/main" val="1558201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 name="Picture 14">
            <a:extLst>
              <a:ext uri="{FF2B5EF4-FFF2-40B4-BE49-F238E27FC236}">
                <a16:creationId xmlns:a16="http://schemas.microsoft.com/office/drawing/2014/main" id="{D158BF33-24C0-0F4A-8609-642C2E95D823}"/>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748253" y="5835865"/>
            <a:ext cx="1119491" cy="812180"/>
          </a:xfrm>
          <a:prstGeom prst="rect">
            <a:avLst/>
          </a:prstGeom>
        </p:spPr>
      </p:pic>
      <p:sp>
        <p:nvSpPr>
          <p:cNvPr id="17" name="Freeform 16">
            <a:extLst>
              <a:ext uri="{FF2B5EF4-FFF2-40B4-BE49-F238E27FC236}">
                <a16:creationId xmlns:a16="http://schemas.microsoft.com/office/drawing/2014/main" id="{6DC9E729-FB32-7340-8994-ED20D17E650E}"/>
              </a:ext>
            </a:extLst>
          </p:cNvPr>
          <p:cNvSpPr>
            <a:spLocks/>
          </p:cNvSpPr>
          <p:nvPr/>
        </p:nvSpPr>
        <p:spPr bwMode="auto">
          <a:xfrm>
            <a:off x="0" y="0"/>
            <a:ext cx="3929974" cy="6858000"/>
          </a:xfrm>
          <a:custGeom>
            <a:avLst/>
            <a:gdLst>
              <a:gd name="T0" fmla="*/ 0 w 245"/>
              <a:gd name="T1" fmla="*/ 298 h 405"/>
              <a:gd name="T2" fmla="*/ 172 w 245"/>
              <a:gd name="T3" fmla="*/ 0 h 405"/>
              <a:gd name="T4" fmla="*/ 245 w 245"/>
              <a:gd name="T5" fmla="*/ 0 h 405"/>
              <a:gd name="T6" fmla="*/ 0 w 245"/>
              <a:gd name="T7" fmla="*/ 405 h 405"/>
              <a:gd name="T8" fmla="*/ 0 w 245"/>
              <a:gd name="T9" fmla="*/ 298 h 405"/>
            </a:gdLst>
            <a:ahLst/>
            <a:cxnLst>
              <a:cxn ang="0">
                <a:pos x="T0" y="T1"/>
              </a:cxn>
              <a:cxn ang="0">
                <a:pos x="T2" y="T3"/>
              </a:cxn>
              <a:cxn ang="0">
                <a:pos x="T4" y="T5"/>
              </a:cxn>
              <a:cxn ang="0">
                <a:pos x="T6" y="T7"/>
              </a:cxn>
              <a:cxn ang="0">
                <a:pos x="T8" y="T9"/>
              </a:cxn>
            </a:cxnLst>
            <a:rect l="0" t="0" r="r" b="b"/>
            <a:pathLst>
              <a:path w="245" h="405">
                <a:moveTo>
                  <a:pt x="0" y="298"/>
                </a:moveTo>
                <a:lnTo>
                  <a:pt x="172" y="0"/>
                </a:lnTo>
                <a:lnTo>
                  <a:pt x="245" y="0"/>
                </a:lnTo>
                <a:lnTo>
                  <a:pt x="0" y="405"/>
                </a:lnTo>
                <a:lnTo>
                  <a:pt x="0" y="298"/>
                </a:lnTo>
                <a:close/>
              </a:path>
            </a:pathLst>
          </a:custGeom>
          <a:solidFill>
            <a:srgbClr val="E1B54B"/>
          </a:solidFill>
          <a:ln>
            <a:noFill/>
          </a:ln>
        </p:spPr>
        <p:txBody>
          <a:bodyPr vert="horz" wrap="square" lIns="91440" tIns="45720" rIns="91440" bIns="45720" numCol="1" anchor="t" anchorCtr="0" compatLnSpc="1">
            <a:prstTxWarp prst="textNoShape">
              <a:avLst/>
            </a:prstTxWarp>
          </a:bodyPr>
          <a:lstStyle/>
          <a:p>
            <a:endParaRPr lang="id-ID"/>
          </a:p>
        </p:txBody>
      </p:sp>
      <p:pic>
        <p:nvPicPr>
          <p:cNvPr id="6" name="Picture 5">
            <a:extLst>
              <a:ext uri="{FF2B5EF4-FFF2-40B4-BE49-F238E27FC236}">
                <a16:creationId xmlns:a16="http://schemas.microsoft.com/office/drawing/2014/main" id="{F19C0C17-8841-3144-AC53-73C4215A8B1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34146" y="202767"/>
            <a:ext cx="1730841" cy="1156202"/>
          </a:xfrm>
          <a:prstGeom prst="rect">
            <a:avLst/>
          </a:prstGeom>
        </p:spPr>
      </p:pic>
      <p:sp>
        <p:nvSpPr>
          <p:cNvPr id="7" name="TextBox 6">
            <a:extLst>
              <a:ext uri="{FF2B5EF4-FFF2-40B4-BE49-F238E27FC236}">
                <a16:creationId xmlns:a16="http://schemas.microsoft.com/office/drawing/2014/main" id="{B35619F7-C9BC-0E48-BF55-C6334BDF6559}"/>
              </a:ext>
            </a:extLst>
          </p:cNvPr>
          <p:cNvSpPr txBox="1"/>
          <p:nvPr/>
        </p:nvSpPr>
        <p:spPr>
          <a:xfrm>
            <a:off x="3202962" y="976104"/>
            <a:ext cx="8754892" cy="2554545"/>
          </a:xfrm>
          <a:prstGeom prst="rect">
            <a:avLst/>
          </a:prstGeom>
          <a:noFill/>
        </p:spPr>
        <p:txBody>
          <a:bodyPr wrap="square" rtlCol="0">
            <a:spAutoFit/>
          </a:bodyPr>
          <a:lstStyle/>
          <a:p>
            <a:pPr marL="571500" indent="-571500">
              <a:buFont typeface="Arial" panose="020B0604020202020204" pitchFamily="34" charset="0"/>
              <a:buChar char="•"/>
            </a:pPr>
            <a:r>
              <a:rPr lang="en-US" sz="3200" dirty="0" err="1">
                <a:solidFill>
                  <a:srgbClr val="C00000"/>
                </a:solidFill>
              </a:rPr>
              <a:t>Disons</a:t>
            </a:r>
            <a:r>
              <a:rPr lang="en-US" sz="3200" dirty="0">
                <a:solidFill>
                  <a:srgbClr val="C00000"/>
                </a:solidFill>
              </a:rPr>
              <a:t> merci à Dieu pour </a:t>
            </a:r>
            <a:r>
              <a:rPr lang="en-US" sz="3200" dirty="0" err="1">
                <a:solidFill>
                  <a:srgbClr val="C00000"/>
                </a:solidFill>
              </a:rPr>
              <a:t>lesquelles</a:t>
            </a:r>
            <a:r>
              <a:rPr lang="en-US" sz="3200" dirty="0">
                <a:solidFill>
                  <a:srgbClr val="C00000"/>
                </a:solidFill>
              </a:rPr>
              <a:t> </a:t>
            </a:r>
            <a:r>
              <a:rPr lang="en-US" sz="3200" dirty="0" err="1">
                <a:solidFill>
                  <a:srgbClr val="C00000"/>
                </a:solidFill>
              </a:rPr>
              <a:t>personnes</a:t>
            </a:r>
            <a:r>
              <a:rPr lang="en-US" sz="3200" dirty="0">
                <a:solidFill>
                  <a:srgbClr val="C00000"/>
                </a:solidFill>
              </a:rPr>
              <a:t> qui se </a:t>
            </a:r>
            <a:r>
              <a:rPr lang="en-US" sz="3200" dirty="0" err="1">
                <a:solidFill>
                  <a:srgbClr val="C00000"/>
                </a:solidFill>
              </a:rPr>
              <a:t>rendent</a:t>
            </a:r>
            <a:r>
              <a:rPr lang="en-US" sz="3200" dirty="0">
                <a:solidFill>
                  <a:srgbClr val="C00000"/>
                </a:solidFill>
              </a:rPr>
              <a:t> </a:t>
            </a:r>
            <a:r>
              <a:rPr lang="en-US" sz="3200" dirty="0" err="1">
                <a:solidFill>
                  <a:srgbClr val="C00000"/>
                </a:solidFill>
              </a:rPr>
              <a:t>disponibles</a:t>
            </a:r>
            <a:r>
              <a:rPr lang="en-US" sz="3200" dirty="0">
                <a:solidFill>
                  <a:srgbClr val="C00000"/>
                </a:solidFill>
              </a:rPr>
              <a:t> pour les </a:t>
            </a:r>
            <a:r>
              <a:rPr lang="en-US" sz="3200" dirty="0" err="1">
                <a:solidFill>
                  <a:srgbClr val="C00000"/>
                </a:solidFill>
              </a:rPr>
              <a:t>activités</a:t>
            </a:r>
            <a:r>
              <a:rPr lang="en-US" sz="3200" dirty="0">
                <a:solidFill>
                  <a:srgbClr val="C00000"/>
                </a:solidFill>
              </a:rPr>
              <a:t> de la </a:t>
            </a:r>
            <a:r>
              <a:rPr lang="en-US" sz="3200" dirty="0" err="1">
                <a:solidFill>
                  <a:srgbClr val="C00000"/>
                </a:solidFill>
              </a:rPr>
              <a:t>Fondation</a:t>
            </a:r>
            <a:r>
              <a:rPr lang="en-US" sz="3200" dirty="0">
                <a:solidFill>
                  <a:srgbClr val="C00000"/>
                </a:solidFill>
              </a:rPr>
              <a:t> </a:t>
            </a:r>
            <a:r>
              <a:rPr lang="en-US" sz="3200" dirty="0" err="1">
                <a:solidFill>
                  <a:srgbClr val="C00000"/>
                </a:solidFill>
              </a:rPr>
              <a:t>Internationale</a:t>
            </a:r>
            <a:r>
              <a:rPr lang="en-US" sz="3200" dirty="0">
                <a:solidFill>
                  <a:srgbClr val="C00000"/>
                </a:solidFill>
              </a:rPr>
              <a:t> de Leadership et de AFReG BÉNIN. Nous </a:t>
            </a:r>
            <a:r>
              <a:rPr lang="en-US" sz="3200" dirty="0" err="1">
                <a:solidFill>
                  <a:srgbClr val="C00000"/>
                </a:solidFill>
              </a:rPr>
              <a:t>rendons</a:t>
            </a:r>
            <a:r>
              <a:rPr lang="en-US" sz="3200" dirty="0">
                <a:solidFill>
                  <a:srgbClr val="C00000"/>
                </a:solidFill>
              </a:rPr>
              <a:t> grâce pour </a:t>
            </a:r>
            <a:r>
              <a:rPr lang="en-US" sz="3200" dirty="0" err="1">
                <a:solidFill>
                  <a:srgbClr val="C00000"/>
                </a:solidFill>
              </a:rPr>
              <a:t>leur</a:t>
            </a:r>
            <a:r>
              <a:rPr lang="en-US" sz="3200" dirty="0">
                <a:solidFill>
                  <a:srgbClr val="C00000"/>
                </a:solidFill>
              </a:rPr>
              <a:t> vie et </a:t>
            </a:r>
            <a:r>
              <a:rPr lang="en-US" sz="3200" dirty="0" err="1">
                <a:solidFill>
                  <a:srgbClr val="C00000"/>
                </a:solidFill>
              </a:rPr>
              <a:t>leur</a:t>
            </a:r>
            <a:r>
              <a:rPr lang="en-US" sz="3200" dirty="0">
                <a:solidFill>
                  <a:srgbClr val="C00000"/>
                </a:solidFill>
              </a:rPr>
              <a:t> </a:t>
            </a:r>
            <a:r>
              <a:rPr lang="en-US" sz="3200" dirty="0" err="1">
                <a:solidFill>
                  <a:srgbClr val="C00000"/>
                </a:solidFill>
              </a:rPr>
              <a:t>disponibilité</a:t>
            </a:r>
            <a:r>
              <a:rPr lang="en-US" sz="3200" dirty="0">
                <a:solidFill>
                  <a:srgbClr val="C00000"/>
                </a:solidFill>
              </a:rPr>
              <a:t>.</a:t>
            </a:r>
          </a:p>
        </p:txBody>
      </p:sp>
      <p:sp>
        <p:nvSpPr>
          <p:cNvPr id="2" name="Rectangle 1">
            <a:extLst>
              <a:ext uri="{FF2B5EF4-FFF2-40B4-BE49-F238E27FC236}">
                <a16:creationId xmlns:a16="http://schemas.microsoft.com/office/drawing/2014/main" id="{42ABC130-46DA-0346-AE59-A95F0879F10C}"/>
              </a:ext>
            </a:extLst>
          </p:cNvPr>
          <p:cNvSpPr/>
          <p:nvPr/>
        </p:nvSpPr>
        <p:spPr>
          <a:xfrm>
            <a:off x="3202962" y="3844115"/>
            <a:ext cx="8664782" cy="2700419"/>
          </a:xfrm>
          <a:prstGeom prst="rect">
            <a:avLst/>
          </a:prstGeom>
        </p:spPr>
        <p:txBody>
          <a:bodyPr wrap="square">
            <a:spAutoFit/>
          </a:bodyPr>
          <a:lstStyle/>
          <a:p>
            <a:pPr marL="457200" marR="0" lvl="0" indent="-457200">
              <a:lnSpc>
                <a:spcPct val="107000"/>
              </a:lnSpc>
              <a:spcBef>
                <a:spcPts val="0"/>
              </a:spcBef>
              <a:spcAft>
                <a:spcPts val="0"/>
              </a:spcAft>
              <a:buFont typeface="Arial" panose="020B0604020202020204" pitchFamily="34" charset="0"/>
              <a:buChar char="•"/>
            </a:pPr>
            <a:r>
              <a:rPr lang="en-US" sz="3200" dirty="0">
                <a:solidFill>
                  <a:srgbClr val="222222"/>
                </a:solidFill>
                <a:ea typeface="Arial" panose="020B0604020202020204" pitchFamily="34" charset="0"/>
              </a:rPr>
              <a:t>Let's say thanks to God for the people who make themselves available for the activities of the International Leadership Foundation and AFReG BENIN. We give thanks for their life and their availability.</a:t>
            </a:r>
            <a:endParaRPr lang="en-US" sz="3200" u="none" strike="noStrike" dirty="0">
              <a:effectLst/>
              <a:ea typeface="Calibri" panose="020F0502020204030204" pitchFamily="34" charset="0"/>
            </a:endParaRPr>
          </a:p>
        </p:txBody>
      </p:sp>
      <p:cxnSp>
        <p:nvCxnSpPr>
          <p:cNvPr id="8" name="Straight Connector 7">
            <a:extLst>
              <a:ext uri="{FF2B5EF4-FFF2-40B4-BE49-F238E27FC236}">
                <a16:creationId xmlns:a16="http://schemas.microsoft.com/office/drawing/2014/main" id="{A492C881-6B6D-9D41-9871-D910E817E5A6}"/>
              </a:ext>
            </a:extLst>
          </p:cNvPr>
          <p:cNvCxnSpPr/>
          <p:nvPr/>
        </p:nvCxnSpPr>
        <p:spPr>
          <a:xfrm>
            <a:off x="3293918" y="3719945"/>
            <a:ext cx="8573826" cy="0"/>
          </a:xfrm>
          <a:prstGeom prst="line">
            <a:avLst/>
          </a:prstGeom>
          <a:ln>
            <a:solidFill>
              <a:schemeClr val="accent6">
                <a:lumMod val="75000"/>
              </a:schemeClr>
            </a:solidFill>
          </a:ln>
        </p:spPr>
        <p:style>
          <a:lnRef idx="3">
            <a:schemeClr val="dk1"/>
          </a:lnRef>
          <a:fillRef idx="0">
            <a:schemeClr val="dk1"/>
          </a:fillRef>
          <a:effectRef idx="2">
            <a:schemeClr val="dk1"/>
          </a:effectRef>
          <a:fontRef idx="minor">
            <a:schemeClr val="tx1"/>
          </a:fontRef>
        </p:style>
      </p:cxnSp>
    </p:spTree>
    <p:extLst>
      <p:ext uri="{BB962C8B-B14F-4D97-AF65-F5344CB8AC3E}">
        <p14:creationId xmlns:p14="http://schemas.microsoft.com/office/powerpoint/2010/main" val="14595007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 name="Picture 14">
            <a:extLst>
              <a:ext uri="{FF2B5EF4-FFF2-40B4-BE49-F238E27FC236}">
                <a16:creationId xmlns:a16="http://schemas.microsoft.com/office/drawing/2014/main" id="{D158BF33-24C0-0F4A-8609-642C2E95D823}"/>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82200" y="5796954"/>
            <a:ext cx="1119491" cy="812180"/>
          </a:xfrm>
          <a:prstGeom prst="rect">
            <a:avLst/>
          </a:prstGeom>
        </p:spPr>
      </p:pic>
      <p:sp>
        <p:nvSpPr>
          <p:cNvPr id="19" name="TextBox 18">
            <a:extLst>
              <a:ext uri="{FF2B5EF4-FFF2-40B4-BE49-F238E27FC236}">
                <a16:creationId xmlns:a16="http://schemas.microsoft.com/office/drawing/2014/main" id="{CE0F07FD-F991-7340-A873-4FF4DE610E69}"/>
              </a:ext>
            </a:extLst>
          </p:cNvPr>
          <p:cNvSpPr txBox="1"/>
          <p:nvPr/>
        </p:nvSpPr>
        <p:spPr>
          <a:xfrm>
            <a:off x="202903" y="224510"/>
            <a:ext cx="8754892" cy="3046988"/>
          </a:xfrm>
          <a:prstGeom prst="rect">
            <a:avLst/>
          </a:prstGeom>
          <a:noFill/>
        </p:spPr>
        <p:txBody>
          <a:bodyPr wrap="square" rtlCol="0">
            <a:spAutoFit/>
          </a:bodyPr>
          <a:lstStyle/>
          <a:p>
            <a:pPr marL="285750" indent="-285750">
              <a:spcBef>
                <a:spcPts val="800"/>
              </a:spcBef>
              <a:spcAft>
                <a:spcPts val="800"/>
              </a:spcAft>
              <a:buFont typeface="Arial" panose="020B0604020202020204" pitchFamily="34" charset="0"/>
              <a:buChar char="•"/>
            </a:pPr>
            <a:r>
              <a:rPr lang="en-US" sz="3200" dirty="0" err="1">
                <a:solidFill>
                  <a:srgbClr val="C00000"/>
                </a:solidFill>
              </a:rPr>
              <a:t>Remercions</a:t>
            </a:r>
            <a:r>
              <a:rPr lang="en-US" sz="3200" dirty="0">
                <a:solidFill>
                  <a:srgbClr val="C00000"/>
                </a:solidFill>
              </a:rPr>
              <a:t> le Seigneur pour la manière </a:t>
            </a:r>
            <a:r>
              <a:rPr lang="en-US" sz="3200" dirty="0" err="1">
                <a:solidFill>
                  <a:srgbClr val="C00000"/>
                </a:solidFill>
              </a:rPr>
              <a:t>dont</a:t>
            </a:r>
            <a:r>
              <a:rPr lang="en-US" sz="3200" dirty="0">
                <a:solidFill>
                  <a:srgbClr val="C00000"/>
                </a:solidFill>
              </a:rPr>
              <a:t> </a:t>
            </a:r>
            <a:r>
              <a:rPr lang="en-US" sz="3200" dirty="0" err="1">
                <a:solidFill>
                  <a:srgbClr val="C00000"/>
                </a:solidFill>
              </a:rPr>
              <a:t>lui-même</a:t>
            </a:r>
            <a:r>
              <a:rPr lang="en-US" sz="3200" dirty="0">
                <a:solidFill>
                  <a:srgbClr val="C00000"/>
                </a:solidFill>
              </a:rPr>
              <a:t> conduit le </a:t>
            </a:r>
            <a:r>
              <a:rPr lang="en-US" sz="3200" dirty="0" err="1">
                <a:solidFill>
                  <a:srgbClr val="C00000"/>
                </a:solidFill>
              </a:rPr>
              <a:t>Bénin</a:t>
            </a:r>
            <a:r>
              <a:rPr lang="en-US" sz="3200" dirty="0">
                <a:solidFill>
                  <a:srgbClr val="C00000"/>
                </a:solidFill>
              </a:rPr>
              <a:t> </a:t>
            </a:r>
            <a:r>
              <a:rPr lang="en-US" sz="3200" dirty="0" err="1">
                <a:solidFill>
                  <a:srgbClr val="C00000"/>
                </a:solidFill>
              </a:rPr>
              <a:t>afin</a:t>
            </a:r>
            <a:r>
              <a:rPr lang="en-US" sz="3200" dirty="0">
                <a:solidFill>
                  <a:srgbClr val="C00000"/>
                </a:solidFill>
              </a:rPr>
              <a:t> que les </a:t>
            </a:r>
            <a:r>
              <a:rPr lang="en-US" sz="3200" dirty="0" err="1">
                <a:solidFill>
                  <a:srgbClr val="C00000"/>
                </a:solidFill>
              </a:rPr>
              <a:t>béninois</a:t>
            </a:r>
            <a:r>
              <a:rPr lang="en-US" sz="3200" dirty="0">
                <a:solidFill>
                  <a:srgbClr val="C00000"/>
                </a:solidFill>
              </a:rPr>
              <a:t> </a:t>
            </a:r>
            <a:r>
              <a:rPr lang="en-US" sz="3200" dirty="0" err="1">
                <a:solidFill>
                  <a:srgbClr val="C00000"/>
                </a:solidFill>
              </a:rPr>
              <a:t>soient</a:t>
            </a:r>
            <a:r>
              <a:rPr lang="en-US" sz="3200" dirty="0">
                <a:solidFill>
                  <a:srgbClr val="C00000"/>
                </a:solidFill>
              </a:rPr>
              <a:t> plus </a:t>
            </a:r>
            <a:r>
              <a:rPr lang="en-US" sz="3200" dirty="0" err="1">
                <a:solidFill>
                  <a:srgbClr val="C00000"/>
                </a:solidFill>
              </a:rPr>
              <a:t>proches</a:t>
            </a:r>
            <a:r>
              <a:rPr lang="en-US" sz="3200" dirty="0">
                <a:solidFill>
                  <a:srgbClr val="C00000"/>
                </a:solidFill>
              </a:rPr>
              <a:t> de </a:t>
            </a:r>
            <a:r>
              <a:rPr lang="en-US" sz="3200" dirty="0" err="1">
                <a:solidFill>
                  <a:srgbClr val="C00000"/>
                </a:solidFill>
              </a:rPr>
              <a:t>lui</a:t>
            </a:r>
            <a:r>
              <a:rPr lang="en-US" sz="3200" dirty="0">
                <a:solidFill>
                  <a:srgbClr val="C00000"/>
                </a:solidFill>
              </a:rPr>
              <a:t>. </a:t>
            </a:r>
            <a:r>
              <a:rPr lang="en-US" sz="3200" dirty="0" err="1">
                <a:solidFill>
                  <a:srgbClr val="C00000"/>
                </a:solidFill>
              </a:rPr>
              <a:t>Disons</a:t>
            </a:r>
            <a:r>
              <a:rPr lang="en-US" sz="3200" dirty="0">
                <a:solidFill>
                  <a:srgbClr val="C00000"/>
                </a:solidFill>
              </a:rPr>
              <a:t> merci à </a:t>
            </a:r>
            <a:r>
              <a:rPr lang="en-US" sz="3200" dirty="0" err="1">
                <a:solidFill>
                  <a:srgbClr val="C00000"/>
                </a:solidFill>
              </a:rPr>
              <a:t>Jésus</a:t>
            </a:r>
            <a:r>
              <a:rPr lang="en-US" sz="3200" dirty="0">
                <a:solidFill>
                  <a:srgbClr val="C00000"/>
                </a:solidFill>
              </a:rPr>
              <a:t> car le </a:t>
            </a:r>
            <a:r>
              <a:rPr lang="en-US" sz="3200" dirty="0" err="1">
                <a:solidFill>
                  <a:srgbClr val="C00000"/>
                </a:solidFill>
              </a:rPr>
              <a:t>Numéro</a:t>
            </a:r>
            <a:r>
              <a:rPr lang="en-US" sz="3200" dirty="0">
                <a:solidFill>
                  <a:srgbClr val="C00000"/>
                </a:solidFill>
              </a:rPr>
              <a:t> Saint-Esprit a mis </a:t>
            </a:r>
            <a:r>
              <a:rPr lang="en-US" sz="3200" dirty="0" err="1">
                <a:solidFill>
                  <a:srgbClr val="C00000"/>
                </a:solidFill>
              </a:rPr>
              <a:t>une</a:t>
            </a:r>
            <a:r>
              <a:rPr lang="en-US" sz="3200" dirty="0">
                <a:solidFill>
                  <a:srgbClr val="C00000"/>
                </a:solidFill>
              </a:rPr>
              <a:t> </a:t>
            </a:r>
            <a:r>
              <a:rPr lang="en-US" sz="3200" dirty="0" err="1">
                <a:solidFill>
                  <a:srgbClr val="C00000"/>
                </a:solidFill>
              </a:rPr>
              <a:t>faim</a:t>
            </a:r>
            <a:r>
              <a:rPr lang="en-US" sz="3200" dirty="0">
                <a:solidFill>
                  <a:srgbClr val="C00000"/>
                </a:solidFill>
              </a:rPr>
              <a:t> spirituelle dans le </a:t>
            </a:r>
            <a:r>
              <a:rPr lang="en-US" sz="3200" dirty="0" err="1">
                <a:solidFill>
                  <a:srgbClr val="C00000"/>
                </a:solidFill>
              </a:rPr>
              <a:t>cœur</a:t>
            </a:r>
            <a:r>
              <a:rPr lang="en-US" sz="3200" dirty="0">
                <a:solidFill>
                  <a:srgbClr val="C00000"/>
                </a:solidFill>
              </a:rPr>
              <a:t> des </a:t>
            </a:r>
            <a:r>
              <a:rPr lang="en-US" sz="3200" dirty="0" err="1">
                <a:solidFill>
                  <a:srgbClr val="C00000"/>
                </a:solidFill>
              </a:rPr>
              <a:t>béninois</a:t>
            </a:r>
            <a:r>
              <a:rPr lang="en-US" sz="3200" dirty="0">
                <a:solidFill>
                  <a:srgbClr val="C00000"/>
                </a:solidFill>
              </a:rPr>
              <a:t> </a:t>
            </a:r>
            <a:r>
              <a:rPr lang="en-US" sz="3200" dirty="0" err="1">
                <a:solidFill>
                  <a:srgbClr val="C00000"/>
                </a:solidFill>
              </a:rPr>
              <a:t>ce</a:t>
            </a:r>
            <a:r>
              <a:rPr lang="en-US" sz="3200" dirty="0">
                <a:solidFill>
                  <a:srgbClr val="C00000"/>
                </a:solidFill>
              </a:rPr>
              <a:t> qui </a:t>
            </a:r>
            <a:r>
              <a:rPr lang="en-US" sz="3200" dirty="0" err="1">
                <a:solidFill>
                  <a:srgbClr val="C00000"/>
                </a:solidFill>
              </a:rPr>
              <a:t>permet</a:t>
            </a:r>
            <a:r>
              <a:rPr lang="en-US" sz="3200" dirty="0">
                <a:solidFill>
                  <a:srgbClr val="C00000"/>
                </a:solidFill>
              </a:rPr>
              <a:t> à </a:t>
            </a:r>
            <a:r>
              <a:rPr lang="en-US" sz="3200" dirty="0" err="1">
                <a:solidFill>
                  <a:srgbClr val="C00000"/>
                </a:solidFill>
              </a:rPr>
              <a:t>levangile</a:t>
            </a:r>
            <a:r>
              <a:rPr lang="en-US" sz="3200" dirty="0">
                <a:solidFill>
                  <a:srgbClr val="C00000"/>
                </a:solidFill>
              </a:rPr>
              <a:t> de </a:t>
            </a:r>
            <a:r>
              <a:rPr lang="en-US" sz="3200" dirty="0" err="1">
                <a:solidFill>
                  <a:srgbClr val="C00000"/>
                </a:solidFill>
              </a:rPr>
              <a:t>progresser</a:t>
            </a:r>
            <a:r>
              <a:rPr lang="en-US" sz="3200" dirty="0">
                <a:solidFill>
                  <a:srgbClr val="C00000"/>
                </a:solidFill>
              </a:rPr>
              <a:t> sans </a:t>
            </a:r>
            <a:r>
              <a:rPr lang="en-US" sz="3200" dirty="0" err="1">
                <a:solidFill>
                  <a:srgbClr val="C00000"/>
                </a:solidFill>
              </a:rPr>
              <a:t>difficultés</a:t>
            </a:r>
            <a:r>
              <a:rPr lang="en-US" sz="3200" dirty="0">
                <a:solidFill>
                  <a:srgbClr val="C00000"/>
                </a:solidFill>
              </a:rPr>
              <a:t>.</a:t>
            </a:r>
          </a:p>
        </p:txBody>
      </p:sp>
      <p:sp>
        <p:nvSpPr>
          <p:cNvPr id="6" name="Freeform 5">
            <a:extLst>
              <a:ext uri="{FF2B5EF4-FFF2-40B4-BE49-F238E27FC236}">
                <a16:creationId xmlns:a16="http://schemas.microsoft.com/office/drawing/2014/main" id="{F6956A3C-A4A4-4D4D-A806-F1B4524628BB}"/>
              </a:ext>
            </a:extLst>
          </p:cNvPr>
          <p:cNvSpPr>
            <a:spLocks/>
          </p:cNvSpPr>
          <p:nvPr/>
        </p:nvSpPr>
        <p:spPr bwMode="auto">
          <a:xfrm flipH="1">
            <a:off x="8567749" y="0"/>
            <a:ext cx="3624249" cy="6877456"/>
          </a:xfrm>
          <a:custGeom>
            <a:avLst/>
            <a:gdLst>
              <a:gd name="T0" fmla="*/ 220 w 297"/>
              <a:gd name="T1" fmla="*/ 0 h 400"/>
              <a:gd name="T2" fmla="*/ 297 w 297"/>
              <a:gd name="T3" fmla="*/ 0 h 400"/>
              <a:gd name="T4" fmla="*/ 62 w 297"/>
              <a:gd name="T5" fmla="*/ 400 h 400"/>
              <a:gd name="T6" fmla="*/ 0 w 297"/>
              <a:gd name="T7" fmla="*/ 400 h 400"/>
              <a:gd name="T8" fmla="*/ 220 w 297"/>
              <a:gd name="T9" fmla="*/ 0 h 400"/>
            </a:gdLst>
            <a:ahLst/>
            <a:cxnLst>
              <a:cxn ang="0">
                <a:pos x="T0" y="T1"/>
              </a:cxn>
              <a:cxn ang="0">
                <a:pos x="T2" y="T3"/>
              </a:cxn>
              <a:cxn ang="0">
                <a:pos x="T4" y="T5"/>
              </a:cxn>
              <a:cxn ang="0">
                <a:pos x="T6" y="T7"/>
              </a:cxn>
              <a:cxn ang="0">
                <a:pos x="T8" y="T9"/>
              </a:cxn>
            </a:cxnLst>
            <a:rect l="0" t="0" r="r" b="b"/>
            <a:pathLst>
              <a:path w="297" h="400">
                <a:moveTo>
                  <a:pt x="220" y="0"/>
                </a:moveTo>
                <a:lnTo>
                  <a:pt x="297" y="0"/>
                </a:lnTo>
                <a:lnTo>
                  <a:pt x="62" y="400"/>
                </a:lnTo>
                <a:lnTo>
                  <a:pt x="0" y="400"/>
                </a:lnTo>
                <a:lnTo>
                  <a:pt x="220" y="0"/>
                </a:lnTo>
                <a:close/>
              </a:path>
            </a:pathLst>
          </a:custGeom>
          <a:solidFill>
            <a:srgbClr val="E1B54B"/>
          </a:solidFill>
          <a:ln w="15875" cap="flat">
            <a:noFill/>
            <a:prstDash val="solid"/>
            <a:miter lim="800000"/>
            <a:headEnd/>
            <a:tailEnd/>
          </a:ln>
        </p:spPr>
        <p:txBody>
          <a:bodyPr vert="horz" wrap="square" lIns="91440" tIns="45720" rIns="91440" bIns="45720" numCol="1" anchor="t" anchorCtr="0" compatLnSpc="1">
            <a:prstTxWarp prst="textNoShape">
              <a:avLst/>
            </a:prstTxWarp>
          </a:bodyPr>
          <a:lstStyle/>
          <a:p>
            <a:endParaRPr lang="id-ID"/>
          </a:p>
        </p:txBody>
      </p:sp>
      <p:pic>
        <p:nvPicPr>
          <p:cNvPr id="7" name="Picture 6">
            <a:extLst>
              <a:ext uri="{FF2B5EF4-FFF2-40B4-BE49-F238E27FC236}">
                <a16:creationId xmlns:a16="http://schemas.microsoft.com/office/drawing/2014/main" id="{01AED7FD-1647-6E41-925E-21B804EE491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258256" y="224510"/>
            <a:ext cx="1730841" cy="1156202"/>
          </a:xfrm>
          <a:prstGeom prst="rect">
            <a:avLst/>
          </a:prstGeom>
        </p:spPr>
      </p:pic>
      <p:sp>
        <p:nvSpPr>
          <p:cNvPr id="2" name="Rectangle 1">
            <a:extLst>
              <a:ext uri="{FF2B5EF4-FFF2-40B4-BE49-F238E27FC236}">
                <a16:creationId xmlns:a16="http://schemas.microsoft.com/office/drawing/2014/main" id="{D971B96C-BEFA-8948-8D70-BEC8110A9E1F}"/>
              </a:ext>
            </a:extLst>
          </p:cNvPr>
          <p:cNvSpPr/>
          <p:nvPr/>
        </p:nvSpPr>
        <p:spPr>
          <a:xfrm>
            <a:off x="1077218" y="3542810"/>
            <a:ext cx="8754892" cy="3230564"/>
          </a:xfrm>
          <a:prstGeom prst="rect">
            <a:avLst/>
          </a:prstGeom>
        </p:spPr>
        <p:txBody>
          <a:bodyPr wrap="square">
            <a:spAutoFit/>
          </a:bodyPr>
          <a:lstStyle/>
          <a:p>
            <a:pPr marL="457200" marR="0" lvl="0" indent="-457200">
              <a:lnSpc>
                <a:spcPct val="107000"/>
              </a:lnSpc>
              <a:spcBef>
                <a:spcPts val="0"/>
              </a:spcBef>
              <a:spcAft>
                <a:spcPts val="0"/>
              </a:spcAft>
              <a:buFont typeface="Arial" panose="020B0604020202020204" pitchFamily="34" charset="0"/>
              <a:buChar char="•"/>
            </a:pPr>
            <a:r>
              <a:rPr lang="en-US" sz="3200" dirty="0">
                <a:solidFill>
                  <a:srgbClr val="222222"/>
                </a:solidFill>
                <a:ea typeface="Arial" panose="020B0604020202020204" pitchFamily="34" charset="0"/>
              </a:rPr>
              <a:t>Thank the Lord for the way in which He Himself leads Benin so that the people of Benin are closer to Him. Let's say thank you to Jesus because the Holy Spirit has put a spiritual hunger in the hearts of Beninese, which allows the gospel to progress without difficulty.</a:t>
            </a:r>
            <a:endParaRPr lang="en-US" sz="3200" u="none" strike="noStrike" dirty="0">
              <a:effectLst/>
              <a:ea typeface="Calibri" panose="020F0502020204030204" pitchFamily="34" charset="0"/>
            </a:endParaRPr>
          </a:p>
        </p:txBody>
      </p:sp>
      <p:cxnSp>
        <p:nvCxnSpPr>
          <p:cNvPr id="8" name="Straight Connector 7">
            <a:extLst>
              <a:ext uri="{FF2B5EF4-FFF2-40B4-BE49-F238E27FC236}">
                <a16:creationId xmlns:a16="http://schemas.microsoft.com/office/drawing/2014/main" id="{2D1EDAD4-DD0E-A047-96E3-1A34521D8C45}"/>
              </a:ext>
            </a:extLst>
          </p:cNvPr>
          <p:cNvCxnSpPr/>
          <p:nvPr/>
        </p:nvCxnSpPr>
        <p:spPr>
          <a:xfrm>
            <a:off x="467591" y="3439391"/>
            <a:ext cx="8573826" cy="0"/>
          </a:xfrm>
          <a:prstGeom prst="line">
            <a:avLst/>
          </a:prstGeom>
          <a:ln>
            <a:solidFill>
              <a:schemeClr val="accent6">
                <a:lumMod val="75000"/>
              </a:schemeClr>
            </a:solidFill>
          </a:ln>
        </p:spPr>
        <p:style>
          <a:lnRef idx="3">
            <a:schemeClr val="dk1"/>
          </a:lnRef>
          <a:fillRef idx="0">
            <a:schemeClr val="dk1"/>
          </a:fillRef>
          <a:effectRef idx="2">
            <a:schemeClr val="dk1"/>
          </a:effectRef>
          <a:fontRef idx="minor">
            <a:schemeClr val="tx1"/>
          </a:fontRef>
        </p:style>
      </p:cxnSp>
    </p:spTree>
    <p:extLst>
      <p:ext uri="{BB962C8B-B14F-4D97-AF65-F5344CB8AC3E}">
        <p14:creationId xmlns:p14="http://schemas.microsoft.com/office/powerpoint/2010/main" val="23340249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 name="Picture 14">
            <a:extLst>
              <a:ext uri="{FF2B5EF4-FFF2-40B4-BE49-F238E27FC236}">
                <a16:creationId xmlns:a16="http://schemas.microsoft.com/office/drawing/2014/main" id="{D158BF33-24C0-0F4A-8609-642C2E95D823}"/>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748253" y="5835865"/>
            <a:ext cx="1119491" cy="812180"/>
          </a:xfrm>
          <a:prstGeom prst="rect">
            <a:avLst/>
          </a:prstGeom>
        </p:spPr>
      </p:pic>
      <p:sp>
        <p:nvSpPr>
          <p:cNvPr id="17" name="Freeform 16">
            <a:extLst>
              <a:ext uri="{FF2B5EF4-FFF2-40B4-BE49-F238E27FC236}">
                <a16:creationId xmlns:a16="http://schemas.microsoft.com/office/drawing/2014/main" id="{6DC9E729-FB32-7340-8994-ED20D17E650E}"/>
              </a:ext>
            </a:extLst>
          </p:cNvPr>
          <p:cNvSpPr>
            <a:spLocks/>
          </p:cNvSpPr>
          <p:nvPr/>
        </p:nvSpPr>
        <p:spPr bwMode="auto">
          <a:xfrm>
            <a:off x="0" y="0"/>
            <a:ext cx="3929974" cy="6858000"/>
          </a:xfrm>
          <a:custGeom>
            <a:avLst/>
            <a:gdLst>
              <a:gd name="T0" fmla="*/ 0 w 245"/>
              <a:gd name="T1" fmla="*/ 298 h 405"/>
              <a:gd name="T2" fmla="*/ 172 w 245"/>
              <a:gd name="T3" fmla="*/ 0 h 405"/>
              <a:gd name="T4" fmla="*/ 245 w 245"/>
              <a:gd name="T5" fmla="*/ 0 h 405"/>
              <a:gd name="T6" fmla="*/ 0 w 245"/>
              <a:gd name="T7" fmla="*/ 405 h 405"/>
              <a:gd name="T8" fmla="*/ 0 w 245"/>
              <a:gd name="T9" fmla="*/ 298 h 405"/>
            </a:gdLst>
            <a:ahLst/>
            <a:cxnLst>
              <a:cxn ang="0">
                <a:pos x="T0" y="T1"/>
              </a:cxn>
              <a:cxn ang="0">
                <a:pos x="T2" y="T3"/>
              </a:cxn>
              <a:cxn ang="0">
                <a:pos x="T4" y="T5"/>
              </a:cxn>
              <a:cxn ang="0">
                <a:pos x="T6" y="T7"/>
              </a:cxn>
              <a:cxn ang="0">
                <a:pos x="T8" y="T9"/>
              </a:cxn>
            </a:cxnLst>
            <a:rect l="0" t="0" r="r" b="b"/>
            <a:pathLst>
              <a:path w="245" h="405">
                <a:moveTo>
                  <a:pt x="0" y="298"/>
                </a:moveTo>
                <a:lnTo>
                  <a:pt x="172" y="0"/>
                </a:lnTo>
                <a:lnTo>
                  <a:pt x="245" y="0"/>
                </a:lnTo>
                <a:lnTo>
                  <a:pt x="0" y="405"/>
                </a:lnTo>
                <a:lnTo>
                  <a:pt x="0" y="298"/>
                </a:lnTo>
                <a:close/>
              </a:path>
            </a:pathLst>
          </a:custGeom>
          <a:solidFill>
            <a:srgbClr val="E1B54B"/>
          </a:solidFill>
          <a:ln>
            <a:noFill/>
          </a:ln>
        </p:spPr>
        <p:txBody>
          <a:bodyPr vert="horz" wrap="square" lIns="91440" tIns="45720" rIns="91440" bIns="45720" numCol="1" anchor="t" anchorCtr="0" compatLnSpc="1">
            <a:prstTxWarp prst="textNoShape">
              <a:avLst/>
            </a:prstTxWarp>
          </a:bodyPr>
          <a:lstStyle/>
          <a:p>
            <a:endParaRPr lang="id-ID"/>
          </a:p>
        </p:txBody>
      </p:sp>
      <p:sp>
        <p:nvSpPr>
          <p:cNvPr id="19" name="TextBox 18">
            <a:extLst>
              <a:ext uri="{FF2B5EF4-FFF2-40B4-BE49-F238E27FC236}">
                <a16:creationId xmlns:a16="http://schemas.microsoft.com/office/drawing/2014/main" id="{CE0F07FD-F991-7340-A873-4FF4DE610E69}"/>
              </a:ext>
            </a:extLst>
          </p:cNvPr>
          <p:cNvSpPr txBox="1"/>
          <p:nvPr/>
        </p:nvSpPr>
        <p:spPr>
          <a:xfrm>
            <a:off x="3307324" y="780868"/>
            <a:ext cx="9005542" cy="2554545"/>
          </a:xfrm>
          <a:prstGeom prst="rect">
            <a:avLst/>
          </a:prstGeom>
          <a:noFill/>
        </p:spPr>
        <p:txBody>
          <a:bodyPr wrap="square" rtlCol="0">
            <a:spAutoFit/>
          </a:bodyPr>
          <a:lstStyle/>
          <a:p>
            <a:pPr marL="571500" indent="-571500">
              <a:buFont typeface="Arial" panose="020B0604020202020204" pitchFamily="34" charset="0"/>
              <a:buChar char="•"/>
            </a:pPr>
            <a:r>
              <a:rPr lang="en-US" sz="3200" dirty="0" err="1">
                <a:solidFill>
                  <a:srgbClr val="C00000"/>
                </a:solidFill>
              </a:rPr>
              <a:t>Disons</a:t>
            </a:r>
            <a:r>
              <a:rPr lang="en-US" sz="3200" dirty="0">
                <a:solidFill>
                  <a:srgbClr val="C00000"/>
                </a:solidFill>
              </a:rPr>
              <a:t> merci pour la protection des </a:t>
            </a:r>
            <a:r>
              <a:rPr lang="en-US" sz="3200" dirty="0" err="1">
                <a:solidFill>
                  <a:srgbClr val="C00000"/>
                </a:solidFill>
              </a:rPr>
              <a:t>béninois</a:t>
            </a:r>
            <a:r>
              <a:rPr lang="en-US" sz="3200" dirty="0">
                <a:solidFill>
                  <a:srgbClr val="C00000"/>
                </a:solidFill>
              </a:rPr>
              <a:t> au </a:t>
            </a:r>
            <a:r>
              <a:rPr lang="en-US" sz="3200" dirty="0" err="1">
                <a:solidFill>
                  <a:srgbClr val="C00000"/>
                </a:solidFill>
              </a:rPr>
              <a:t>nord</a:t>
            </a:r>
            <a:r>
              <a:rPr lang="en-US" sz="3200" dirty="0">
                <a:solidFill>
                  <a:srgbClr val="C00000"/>
                </a:solidFill>
              </a:rPr>
              <a:t> du pays malgré les </a:t>
            </a:r>
            <a:r>
              <a:rPr lang="en-US" sz="3200" dirty="0" err="1">
                <a:solidFill>
                  <a:srgbClr val="C00000"/>
                </a:solidFill>
              </a:rPr>
              <a:t>attaques</a:t>
            </a:r>
            <a:r>
              <a:rPr lang="en-US" sz="3200" dirty="0">
                <a:solidFill>
                  <a:srgbClr val="C00000"/>
                </a:solidFill>
              </a:rPr>
              <a:t> </a:t>
            </a:r>
            <a:r>
              <a:rPr lang="en-US" sz="3200" dirty="0" err="1">
                <a:solidFill>
                  <a:srgbClr val="C00000"/>
                </a:solidFill>
              </a:rPr>
              <a:t>terroristes</a:t>
            </a:r>
            <a:r>
              <a:rPr lang="en-US" sz="3200" dirty="0">
                <a:solidFill>
                  <a:srgbClr val="C00000"/>
                </a:solidFill>
              </a:rPr>
              <a:t> de </a:t>
            </a:r>
            <a:r>
              <a:rPr lang="en-US" sz="3200" dirty="0" err="1">
                <a:solidFill>
                  <a:srgbClr val="C00000"/>
                </a:solidFill>
              </a:rPr>
              <a:t>ces</a:t>
            </a:r>
            <a:r>
              <a:rPr lang="en-US" sz="3200" dirty="0">
                <a:solidFill>
                  <a:srgbClr val="C00000"/>
                </a:solidFill>
              </a:rPr>
              <a:t> </a:t>
            </a:r>
            <a:r>
              <a:rPr lang="en-US" sz="3200" dirty="0" err="1">
                <a:solidFill>
                  <a:srgbClr val="C00000"/>
                </a:solidFill>
              </a:rPr>
              <a:t>derniers</a:t>
            </a:r>
            <a:r>
              <a:rPr lang="en-US" sz="3200" dirty="0">
                <a:solidFill>
                  <a:srgbClr val="C00000"/>
                </a:solidFill>
              </a:rPr>
              <a:t> moments.</a:t>
            </a:r>
          </a:p>
          <a:p>
            <a:pPr marL="571500" indent="-571500">
              <a:buFont typeface="Arial" panose="020B0604020202020204" pitchFamily="34" charset="0"/>
              <a:buChar char="•"/>
            </a:pPr>
            <a:r>
              <a:rPr lang="en-US" sz="3200" dirty="0" err="1">
                <a:solidFill>
                  <a:srgbClr val="C00000"/>
                </a:solidFill>
              </a:rPr>
              <a:t>Rendons</a:t>
            </a:r>
            <a:r>
              <a:rPr lang="en-US" sz="3200" dirty="0">
                <a:solidFill>
                  <a:srgbClr val="C00000"/>
                </a:solidFill>
              </a:rPr>
              <a:t> grâce Seigneur pour </a:t>
            </a:r>
            <a:r>
              <a:rPr lang="en-US" sz="3200" dirty="0" err="1">
                <a:solidFill>
                  <a:srgbClr val="C00000"/>
                </a:solidFill>
              </a:rPr>
              <a:t>sa</a:t>
            </a:r>
            <a:r>
              <a:rPr lang="en-US" sz="3200" dirty="0">
                <a:solidFill>
                  <a:srgbClr val="C00000"/>
                </a:solidFill>
              </a:rPr>
              <a:t> protection </a:t>
            </a:r>
            <a:r>
              <a:rPr lang="en-US" sz="3200" dirty="0" err="1">
                <a:solidFill>
                  <a:srgbClr val="C00000"/>
                </a:solidFill>
              </a:rPr>
              <a:t>l’hors</a:t>
            </a:r>
            <a:r>
              <a:rPr lang="en-US" sz="3200" dirty="0">
                <a:solidFill>
                  <a:srgbClr val="C00000"/>
                </a:solidFill>
              </a:rPr>
              <a:t> de la crise de covid-19.</a:t>
            </a:r>
          </a:p>
        </p:txBody>
      </p:sp>
      <p:pic>
        <p:nvPicPr>
          <p:cNvPr id="6" name="Picture 5">
            <a:extLst>
              <a:ext uri="{FF2B5EF4-FFF2-40B4-BE49-F238E27FC236}">
                <a16:creationId xmlns:a16="http://schemas.microsoft.com/office/drawing/2014/main" id="{722C9799-B3D0-9446-BBC7-606146011676}"/>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34146" y="202767"/>
            <a:ext cx="1730841" cy="1156202"/>
          </a:xfrm>
          <a:prstGeom prst="rect">
            <a:avLst/>
          </a:prstGeom>
        </p:spPr>
      </p:pic>
      <p:sp>
        <p:nvSpPr>
          <p:cNvPr id="2" name="Rectangle 1">
            <a:extLst>
              <a:ext uri="{FF2B5EF4-FFF2-40B4-BE49-F238E27FC236}">
                <a16:creationId xmlns:a16="http://schemas.microsoft.com/office/drawing/2014/main" id="{8114B6F3-C4DD-1148-B405-1A475BC5884A}"/>
              </a:ext>
            </a:extLst>
          </p:cNvPr>
          <p:cNvSpPr/>
          <p:nvPr/>
        </p:nvSpPr>
        <p:spPr>
          <a:xfrm>
            <a:off x="3307324" y="3806548"/>
            <a:ext cx="8884676" cy="2703625"/>
          </a:xfrm>
          <a:prstGeom prst="rect">
            <a:avLst/>
          </a:prstGeom>
        </p:spPr>
        <p:txBody>
          <a:bodyPr wrap="square">
            <a:spAutoFit/>
          </a:bodyPr>
          <a:lstStyle/>
          <a:p>
            <a:pPr marL="457200" marR="0" lvl="0" indent="-457200">
              <a:lnSpc>
                <a:spcPct val="107000"/>
              </a:lnSpc>
              <a:spcBef>
                <a:spcPts val="0"/>
              </a:spcBef>
              <a:spcAft>
                <a:spcPts val="0"/>
              </a:spcAft>
              <a:buFont typeface="Arial" panose="020B0604020202020204" pitchFamily="34" charset="0"/>
              <a:buChar char="•"/>
            </a:pPr>
            <a:r>
              <a:rPr lang="en-US" sz="3200" dirty="0">
                <a:solidFill>
                  <a:srgbClr val="222222"/>
                </a:solidFill>
                <a:ea typeface="Arial" panose="020B0604020202020204" pitchFamily="34" charset="0"/>
              </a:rPr>
              <a:t>Let's say thank you for the protection of Beninese in the north of the country despite the terrorist attacks of recent times.</a:t>
            </a:r>
            <a:endParaRPr lang="en-US" sz="3200" dirty="0">
              <a:ea typeface="Calibri" panose="020F0502020204030204" pitchFamily="34" charset="0"/>
            </a:endParaRPr>
          </a:p>
          <a:p>
            <a:pPr marL="457200" marR="0" lvl="0" indent="-457200">
              <a:lnSpc>
                <a:spcPct val="107000"/>
              </a:lnSpc>
              <a:spcBef>
                <a:spcPts val="0"/>
              </a:spcBef>
              <a:spcAft>
                <a:spcPts val="0"/>
              </a:spcAft>
              <a:buFont typeface="Arial" panose="020B0604020202020204" pitchFamily="34" charset="0"/>
              <a:buChar char="•"/>
            </a:pPr>
            <a:r>
              <a:rPr lang="en-US" sz="3200" dirty="0">
                <a:solidFill>
                  <a:srgbClr val="222222"/>
                </a:solidFill>
                <a:ea typeface="Arial" panose="020B0604020202020204" pitchFamily="34" charset="0"/>
              </a:rPr>
              <a:t>Give thanks to the Lord for His protection after the COVID-19 crisis.</a:t>
            </a:r>
            <a:endParaRPr lang="en-US" sz="3200" u="none" strike="noStrike" dirty="0">
              <a:effectLst/>
              <a:ea typeface="Calibri" panose="020F0502020204030204" pitchFamily="34" charset="0"/>
            </a:endParaRPr>
          </a:p>
        </p:txBody>
      </p:sp>
      <p:cxnSp>
        <p:nvCxnSpPr>
          <p:cNvPr id="7" name="Straight Connector 6">
            <a:extLst>
              <a:ext uri="{FF2B5EF4-FFF2-40B4-BE49-F238E27FC236}">
                <a16:creationId xmlns:a16="http://schemas.microsoft.com/office/drawing/2014/main" id="{E96FCB3E-84C8-D94B-BA5B-C4DB7E98AA6A}"/>
              </a:ext>
            </a:extLst>
          </p:cNvPr>
          <p:cNvCxnSpPr/>
          <p:nvPr/>
        </p:nvCxnSpPr>
        <p:spPr>
          <a:xfrm>
            <a:off x="3491345" y="3553690"/>
            <a:ext cx="8573826" cy="0"/>
          </a:xfrm>
          <a:prstGeom prst="line">
            <a:avLst/>
          </a:prstGeom>
          <a:ln>
            <a:solidFill>
              <a:schemeClr val="accent6">
                <a:lumMod val="75000"/>
              </a:schemeClr>
            </a:solidFill>
          </a:ln>
        </p:spPr>
        <p:style>
          <a:lnRef idx="3">
            <a:schemeClr val="dk1"/>
          </a:lnRef>
          <a:fillRef idx="0">
            <a:schemeClr val="dk1"/>
          </a:fillRef>
          <a:effectRef idx="2">
            <a:schemeClr val="dk1"/>
          </a:effectRef>
          <a:fontRef idx="minor">
            <a:schemeClr val="tx1"/>
          </a:fontRef>
        </p:style>
      </p:cxnSp>
    </p:spTree>
    <p:extLst>
      <p:ext uri="{BB962C8B-B14F-4D97-AF65-F5344CB8AC3E}">
        <p14:creationId xmlns:p14="http://schemas.microsoft.com/office/powerpoint/2010/main" val="233179237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 name="Picture 14">
            <a:extLst>
              <a:ext uri="{FF2B5EF4-FFF2-40B4-BE49-F238E27FC236}">
                <a16:creationId xmlns:a16="http://schemas.microsoft.com/office/drawing/2014/main" id="{D158BF33-24C0-0F4A-8609-642C2E95D823}"/>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82200" y="5796954"/>
            <a:ext cx="1119491" cy="812180"/>
          </a:xfrm>
          <a:prstGeom prst="rect">
            <a:avLst/>
          </a:prstGeom>
        </p:spPr>
      </p:pic>
      <p:sp>
        <p:nvSpPr>
          <p:cNvPr id="19" name="TextBox 18">
            <a:extLst>
              <a:ext uri="{FF2B5EF4-FFF2-40B4-BE49-F238E27FC236}">
                <a16:creationId xmlns:a16="http://schemas.microsoft.com/office/drawing/2014/main" id="{CE0F07FD-F991-7340-A873-4FF4DE610E69}"/>
              </a:ext>
            </a:extLst>
          </p:cNvPr>
          <p:cNvSpPr txBox="1"/>
          <p:nvPr/>
        </p:nvSpPr>
        <p:spPr>
          <a:xfrm>
            <a:off x="391418" y="802611"/>
            <a:ext cx="8754892" cy="2554545"/>
          </a:xfrm>
          <a:prstGeom prst="rect">
            <a:avLst/>
          </a:prstGeom>
          <a:noFill/>
        </p:spPr>
        <p:txBody>
          <a:bodyPr wrap="square" rtlCol="0">
            <a:spAutoFit/>
          </a:bodyPr>
          <a:lstStyle/>
          <a:p>
            <a:pPr marL="285750" indent="-285750">
              <a:buFont typeface="Arial" panose="020B0604020202020204" pitchFamily="34" charset="0"/>
              <a:buChar char="•"/>
            </a:pPr>
            <a:r>
              <a:rPr lang="en-US" sz="3200" dirty="0" err="1">
                <a:solidFill>
                  <a:srgbClr val="C00000"/>
                </a:solidFill>
              </a:rPr>
              <a:t>Disons</a:t>
            </a:r>
            <a:r>
              <a:rPr lang="en-US" sz="3200" dirty="0">
                <a:solidFill>
                  <a:srgbClr val="C00000"/>
                </a:solidFill>
              </a:rPr>
              <a:t> merci à Dieu pour la manière </a:t>
            </a:r>
            <a:r>
              <a:rPr lang="en-US" sz="3200" dirty="0" err="1">
                <a:solidFill>
                  <a:srgbClr val="C00000"/>
                </a:solidFill>
              </a:rPr>
              <a:t>dont</a:t>
            </a:r>
            <a:r>
              <a:rPr lang="en-US" sz="3200" dirty="0">
                <a:solidFill>
                  <a:srgbClr val="C00000"/>
                </a:solidFill>
              </a:rPr>
              <a:t> les </a:t>
            </a:r>
            <a:r>
              <a:rPr lang="en-US" sz="3200" dirty="0" err="1">
                <a:solidFill>
                  <a:srgbClr val="C00000"/>
                </a:solidFill>
              </a:rPr>
              <a:t>autorités</a:t>
            </a:r>
            <a:r>
              <a:rPr lang="en-US" sz="3200" dirty="0">
                <a:solidFill>
                  <a:srgbClr val="C00000"/>
                </a:solidFill>
              </a:rPr>
              <a:t> </a:t>
            </a:r>
            <a:r>
              <a:rPr lang="en-US" sz="3200" dirty="0" err="1">
                <a:solidFill>
                  <a:srgbClr val="C00000"/>
                </a:solidFill>
              </a:rPr>
              <a:t>béninoises</a:t>
            </a:r>
            <a:r>
              <a:rPr lang="en-US" sz="3200" dirty="0">
                <a:solidFill>
                  <a:srgbClr val="C00000"/>
                </a:solidFill>
              </a:rPr>
              <a:t> </a:t>
            </a:r>
            <a:r>
              <a:rPr lang="en-US" sz="3200" dirty="0" err="1">
                <a:solidFill>
                  <a:srgbClr val="C00000"/>
                </a:solidFill>
              </a:rPr>
              <a:t>ont</a:t>
            </a:r>
            <a:r>
              <a:rPr lang="en-US" sz="3200" dirty="0">
                <a:solidFill>
                  <a:srgbClr val="C00000"/>
                </a:solidFill>
              </a:rPr>
              <a:t> </a:t>
            </a:r>
            <a:r>
              <a:rPr lang="en-US" sz="3200" dirty="0" err="1">
                <a:solidFill>
                  <a:srgbClr val="C00000"/>
                </a:solidFill>
              </a:rPr>
              <a:t>réagi</a:t>
            </a:r>
            <a:r>
              <a:rPr lang="en-US" sz="3200" dirty="0">
                <a:solidFill>
                  <a:srgbClr val="C00000"/>
                </a:solidFill>
              </a:rPr>
              <a:t> pour manager la crise du covid.</a:t>
            </a:r>
          </a:p>
          <a:p>
            <a:pPr marL="285750" indent="-285750">
              <a:buFont typeface="Arial" panose="020B0604020202020204" pitchFamily="34" charset="0"/>
              <a:buChar char="•"/>
            </a:pPr>
            <a:r>
              <a:rPr lang="en-US" sz="3200" dirty="0">
                <a:solidFill>
                  <a:srgbClr val="C00000"/>
                </a:solidFill>
              </a:rPr>
              <a:t>Merci à Dieu pour la </a:t>
            </a:r>
            <a:r>
              <a:rPr lang="en-US" sz="3200" dirty="0" err="1">
                <a:solidFill>
                  <a:srgbClr val="C00000"/>
                </a:solidFill>
              </a:rPr>
              <a:t>pluie</a:t>
            </a:r>
            <a:r>
              <a:rPr lang="en-US" sz="3200" dirty="0">
                <a:solidFill>
                  <a:srgbClr val="C00000"/>
                </a:solidFill>
              </a:rPr>
              <a:t> et le soleil </a:t>
            </a:r>
            <a:r>
              <a:rPr lang="en-US" sz="3200" dirty="0" err="1">
                <a:solidFill>
                  <a:srgbClr val="C00000"/>
                </a:solidFill>
              </a:rPr>
              <a:t>en</a:t>
            </a:r>
            <a:r>
              <a:rPr lang="en-US" sz="3200" dirty="0">
                <a:solidFill>
                  <a:srgbClr val="C00000"/>
                </a:solidFill>
              </a:rPr>
              <a:t> son temps.</a:t>
            </a:r>
          </a:p>
        </p:txBody>
      </p:sp>
      <p:sp>
        <p:nvSpPr>
          <p:cNvPr id="6" name="Freeform 5">
            <a:extLst>
              <a:ext uri="{FF2B5EF4-FFF2-40B4-BE49-F238E27FC236}">
                <a16:creationId xmlns:a16="http://schemas.microsoft.com/office/drawing/2014/main" id="{F6956A3C-A4A4-4D4D-A806-F1B4524628BB}"/>
              </a:ext>
            </a:extLst>
          </p:cNvPr>
          <p:cNvSpPr>
            <a:spLocks/>
          </p:cNvSpPr>
          <p:nvPr/>
        </p:nvSpPr>
        <p:spPr bwMode="auto">
          <a:xfrm flipH="1">
            <a:off x="8567749" y="0"/>
            <a:ext cx="3624249" cy="6877456"/>
          </a:xfrm>
          <a:custGeom>
            <a:avLst/>
            <a:gdLst>
              <a:gd name="T0" fmla="*/ 220 w 297"/>
              <a:gd name="T1" fmla="*/ 0 h 400"/>
              <a:gd name="T2" fmla="*/ 297 w 297"/>
              <a:gd name="T3" fmla="*/ 0 h 400"/>
              <a:gd name="T4" fmla="*/ 62 w 297"/>
              <a:gd name="T5" fmla="*/ 400 h 400"/>
              <a:gd name="T6" fmla="*/ 0 w 297"/>
              <a:gd name="T7" fmla="*/ 400 h 400"/>
              <a:gd name="T8" fmla="*/ 220 w 297"/>
              <a:gd name="T9" fmla="*/ 0 h 400"/>
            </a:gdLst>
            <a:ahLst/>
            <a:cxnLst>
              <a:cxn ang="0">
                <a:pos x="T0" y="T1"/>
              </a:cxn>
              <a:cxn ang="0">
                <a:pos x="T2" y="T3"/>
              </a:cxn>
              <a:cxn ang="0">
                <a:pos x="T4" y="T5"/>
              </a:cxn>
              <a:cxn ang="0">
                <a:pos x="T6" y="T7"/>
              </a:cxn>
              <a:cxn ang="0">
                <a:pos x="T8" y="T9"/>
              </a:cxn>
            </a:cxnLst>
            <a:rect l="0" t="0" r="r" b="b"/>
            <a:pathLst>
              <a:path w="297" h="400">
                <a:moveTo>
                  <a:pt x="220" y="0"/>
                </a:moveTo>
                <a:lnTo>
                  <a:pt x="297" y="0"/>
                </a:lnTo>
                <a:lnTo>
                  <a:pt x="62" y="400"/>
                </a:lnTo>
                <a:lnTo>
                  <a:pt x="0" y="400"/>
                </a:lnTo>
                <a:lnTo>
                  <a:pt x="220" y="0"/>
                </a:lnTo>
                <a:close/>
              </a:path>
            </a:pathLst>
          </a:custGeom>
          <a:solidFill>
            <a:srgbClr val="E1B54B"/>
          </a:solidFill>
          <a:ln w="15875" cap="flat">
            <a:noFill/>
            <a:prstDash val="solid"/>
            <a:miter lim="800000"/>
            <a:headEnd/>
            <a:tailEnd/>
          </a:ln>
        </p:spPr>
        <p:txBody>
          <a:bodyPr vert="horz" wrap="square" lIns="91440" tIns="45720" rIns="91440" bIns="45720" numCol="1" anchor="t" anchorCtr="0" compatLnSpc="1">
            <a:prstTxWarp prst="textNoShape">
              <a:avLst/>
            </a:prstTxWarp>
          </a:bodyPr>
          <a:lstStyle/>
          <a:p>
            <a:endParaRPr lang="id-ID"/>
          </a:p>
        </p:txBody>
      </p:sp>
      <p:pic>
        <p:nvPicPr>
          <p:cNvPr id="7" name="Picture 6">
            <a:extLst>
              <a:ext uri="{FF2B5EF4-FFF2-40B4-BE49-F238E27FC236}">
                <a16:creationId xmlns:a16="http://schemas.microsoft.com/office/drawing/2014/main" id="{98900756-06B7-6A49-B8DF-CFD5669F769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258256" y="224510"/>
            <a:ext cx="1730841" cy="1156202"/>
          </a:xfrm>
          <a:prstGeom prst="rect">
            <a:avLst/>
          </a:prstGeom>
        </p:spPr>
      </p:pic>
      <p:sp>
        <p:nvSpPr>
          <p:cNvPr id="2" name="TextBox 1">
            <a:extLst>
              <a:ext uri="{FF2B5EF4-FFF2-40B4-BE49-F238E27FC236}">
                <a16:creationId xmlns:a16="http://schemas.microsoft.com/office/drawing/2014/main" id="{D6E587AB-2A8F-9D4D-A536-6F3B88C4AB15}"/>
              </a:ext>
            </a:extLst>
          </p:cNvPr>
          <p:cNvSpPr txBox="1"/>
          <p:nvPr/>
        </p:nvSpPr>
        <p:spPr>
          <a:xfrm>
            <a:off x="391418" y="3734851"/>
            <a:ext cx="8754892" cy="2062103"/>
          </a:xfrm>
          <a:prstGeom prst="rect">
            <a:avLst/>
          </a:prstGeom>
          <a:noFill/>
        </p:spPr>
        <p:txBody>
          <a:bodyPr wrap="square" rtlCol="0">
            <a:spAutoFit/>
          </a:bodyPr>
          <a:lstStyle/>
          <a:p>
            <a:pPr marL="457200" lvl="0" indent="-457200">
              <a:buFont typeface="Arial" panose="020B0604020202020204" pitchFamily="34" charset="0"/>
              <a:buChar char="•"/>
            </a:pPr>
            <a:r>
              <a:rPr lang="en-US" sz="3200" dirty="0"/>
              <a:t>Let's say thank you to God for the way the Beninese authorities reacted to manage the COVID crisis.</a:t>
            </a:r>
          </a:p>
          <a:p>
            <a:pPr marL="457200" lvl="0" indent="-457200">
              <a:buFont typeface="Arial" panose="020B0604020202020204" pitchFamily="34" charset="0"/>
              <a:buChar char="•"/>
            </a:pPr>
            <a:r>
              <a:rPr lang="en-US" sz="3200" dirty="0"/>
              <a:t>Thank God for the rain and the sun in His time.</a:t>
            </a:r>
          </a:p>
        </p:txBody>
      </p:sp>
      <p:cxnSp>
        <p:nvCxnSpPr>
          <p:cNvPr id="8" name="Straight Connector 7">
            <a:extLst>
              <a:ext uri="{FF2B5EF4-FFF2-40B4-BE49-F238E27FC236}">
                <a16:creationId xmlns:a16="http://schemas.microsoft.com/office/drawing/2014/main" id="{2A7C5A8C-DBC2-0044-B85A-380AFC55AD76}"/>
              </a:ext>
            </a:extLst>
          </p:cNvPr>
          <p:cNvCxnSpPr/>
          <p:nvPr/>
        </p:nvCxnSpPr>
        <p:spPr>
          <a:xfrm>
            <a:off x="391418" y="3532908"/>
            <a:ext cx="8573826" cy="0"/>
          </a:xfrm>
          <a:prstGeom prst="line">
            <a:avLst/>
          </a:prstGeom>
          <a:ln>
            <a:solidFill>
              <a:schemeClr val="accent6">
                <a:lumMod val="75000"/>
              </a:schemeClr>
            </a:solidFill>
          </a:ln>
        </p:spPr>
        <p:style>
          <a:lnRef idx="3">
            <a:schemeClr val="dk1"/>
          </a:lnRef>
          <a:fillRef idx="0">
            <a:schemeClr val="dk1"/>
          </a:fillRef>
          <a:effectRef idx="2">
            <a:schemeClr val="dk1"/>
          </a:effectRef>
          <a:fontRef idx="minor">
            <a:schemeClr val="tx1"/>
          </a:fontRef>
        </p:style>
      </p:cxnSp>
    </p:spTree>
    <p:extLst>
      <p:ext uri="{BB962C8B-B14F-4D97-AF65-F5344CB8AC3E}">
        <p14:creationId xmlns:p14="http://schemas.microsoft.com/office/powerpoint/2010/main" val="223080715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 name="Picture 14">
            <a:extLst>
              <a:ext uri="{FF2B5EF4-FFF2-40B4-BE49-F238E27FC236}">
                <a16:creationId xmlns:a16="http://schemas.microsoft.com/office/drawing/2014/main" id="{D158BF33-24C0-0F4A-8609-642C2E95D823}"/>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748253" y="5835865"/>
            <a:ext cx="1119491" cy="812180"/>
          </a:xfrm>
          <a:prstGeom prst="rect">
            <a:avLst/>
          </a:prstGeom>
        </p:spPr>
      </p:pic>
      <p:sp>
        <p:nvSpPr>
          <p:cNvPr id="17" name="Freeform 16">
            <a:extLst>
              <a:ext uri="{FF2B5EF4-FFF2-40B4-BE49-F238E27FC236}">
                <a16:creationId xmlns:a16="http://schemas.microsoft.com/office/drawing/2014/main" id="{6DC9E729-FB32-7340-8994-ED20D17E650E}"/>
              </a:ext>
            </a:extLst>
          </p:cNvPr>
          <p:cNvSpPr>
            <a:spLocks/>
          </p:cNvSpPr>
          <p:nvPr/>
        </p:nvSpPr>
        <p:spPr bwMode="auto">
          <a:xfrm>
            <a:off x="0" y="0"/>
            <a:ext cx="3929974" cy="6858000"/>
          </a:xfrm>
          <a:custGeom>
            <a:avLst/>
            <a:gdLst>
              <a:gd name="T0" fmla="*/ 0 w 245"/>
              <a:gd name="T1" fmla="*/ 298 h 405"/>
              <a:gd name="T2" fmla="*/ 172 w 245"/>
              <a:gd name="T3" fmla="*/ 0 h 405"/>
              <a:gd name="T4" fmla="*/ 245 w 245"/>
              <a:gd name="T5" fmla="*/ 0 h 405"/>
              <a:gd name="T6" fmla="*/ 0 w 245"/>
              <a:gd name="T7" fmla="*/ 405 h 405"/>
              <a:gd name="T8" fmla="*/ 0 w 245"/>
              <a:gd name="T9" fmla="*/ 298 h 405"/>
            </a:gdLst>
            <a:ahLst/>
            <a:cxnLst>
              <a:cxn ang="0">
                <a:pos x="T0" y="T1"/>
              </a:cxn>
              <a:cxn ang="0">
                <a:pos x="T2" y="T3"/>
              </a:cxn>
              <a:cxn ang="0">
                <a:pos x="T4" y="T5"/>
              </a:cxn>
              <a:cxn ang="0">
                <a:pos x="T6" y="T7"/>
              </a:cxn>
              <a:cxn ang="0">
                <a:pos x="T8" y="T9"/>
              </a:cxn>
            </a:cxnLst>
            <a:rect l="0" t="0" r="r" b="b"/>
            <a:pathLst>
              <a:path w="245" h="405">
                <a:moveTo>
                  <a:pt x="0" y="298"/>
                </a:moveTo>
                <a:lnTo>
                  <a:pt x="172" y="0"/>
                </a:lnTo>
                <a:lnTo>
                  <a:pt x="245" y="0"/>
                </a:lnTo>
                <a:lnTo>
                  <a:pt x="0" y="405"/>
                </a:lnTo>
                <a:lnTo>
                  <a:pt x="0" y="298"/>
                </a:lnTo>
                <a:close/>
              </a:path>
            </a:pathLst>
          </a:custGeom>
          <a:solidFill>
            <a:srgbClr val="E1B54B"/>
          </a:solidFill>
          <a:ln>
            <a:noFill/>
          </a:ln>
        </p:spPr>
        <p:txBody>
          <a:bodyPr vert="horz" wrap="square" lIns="91440" tIns="45720" rIns="91440" bIns="45720" numCol="1" anchor="t" anchorCtr="0" compatLnSpc="1">
            <a:prstTxWarp prst="textNoShape">
              <a:avLst/>
            </a:prstTxWarp>
          </a:bodyPr>
          <a:lstStyle/>
          <a:p>
            <a:endParaRPr lang="id-ID"/>
          </a:p>
        </p:txBody>
      </p:sp>
      <p:sp>
        <p:nvSpPr>
          <p:cNvPr id="19" name="TextBox 18">
            <a:extLst>
              <a:ext uri="{FF2B5EF4-FFF2-40B4-BE49-F238E27FC236}">
                <a16:creationId xmlns:a16="http://schemas.microsoft.com/office/drawing/2014/main" id="{CE0F07FD-F991-7340-A873-4FF4DE610E69}"/>
              </a:ext>
            </a:extLst>
          </p:cNvPr>
          <p:cNvSpPr txBox="1"/>
          <p:nvPr/>
        </p:nvSpPr>
        <p:spPr>
          <a:xfrm>
            <a:off x="3929974" y="780868"/>
            <a:ext cx="7728626" cy="2062103"/>
          </a:xfrm>
          <a:prstGeom prst="rect">
            <a:avLst/>
          </a:prstGeom>
          <a:noFill/>
        </p:spPr>
        <p:txBody>
          <a:bodyPr wrap="square" rtlCol="0">
            <a:spAutoFit/>
          </a:bodyPr>
          <a:lstStyle/>
          <a:p>
            <a:pPr marL="285750" indent="-285750">
              <a:spcBef>
                <a:spcPts val="800"/>
              </a:spcBef>
              <a:spcAft>
                <a:spcPts val="800"/>
              </a:spcAft>
              <a:buFont typeface="Arial" panose="020B0604020202020204" pitchFamily="34" charset="0"/>
              <a:buChar char="•"/>
            </a:pPr>
            <a:r>
              <a:rPr lang="en-US" sz="3200" dirty="0">
                <a:solidFill>
                  <a:srgbClr val="C00000"/>
                </a:solidFill>
              </a:rPr>
              <a:t>Merci au Seigneur, malgré la crise </a:t>
            </a:r>
            <a:r>
              <a:rPr lang="en-US" sz="3200" dirty="0" err="1">
                <a:solidFill>
                  <a:srgbClr val="C00000"/>
                </a:solidFill>
              </a:rPr>
              <a:t>mondiale</a:t>
            </a:r>
            <a:r>
              <a:rPr lang="en-US" sz="3200" dirty="0">
                <a:solidFill>
                  <a:srgbClr val="C00000"/>
                </a:solidFill>
              </a:rPr>
              <a:t> ( vie </a:t>
            </a:r>
            <a:r>
              <a:rPr lang="en-US" sz="3200" dirty="0" err="1">
                <a:solidFill>
                  <a:srgbClr val="C00000"/>
                </a:solidFill>
              </a:rPr>
              <a:t>chère</a:t>
            </a:r>
            <a:r>
              <a:rPr lang="en-US" sz="3200" dirty="0">
                <a:solidFill>
                  <a:srgbClr val="C00000"/>
                </a:solidFill>
              </a:rPr>
              <a:t> – covid - guerre...) il continue de </a:t>
            </a:r>
            <a:r>
              <a:rPr lang="en-US" sz="3200" dirty="0" err="1">
                <a:solidFill>
                  <a:srgbClr val="C00000"/>
                </a:solidFill>
              </a:rPr>
              <a:t>montrer</a:t>
            </a:r>
            <a:r>
              <a:rPr lang="en-US" sz="3200" dirty="0">
                <a:solidFill>
                  <a:srgbClr val="C00000"/>
                </a:solidFill>
              </a:rPr>
              <a:t> </a:t>
            </a:r>
            <a:r>
              <a:rPr lang="en-US" sz="3200" dirty="0" err="1">
                <a:solidFill>
                  <a:srgbClr val="C00000"/>
                </a:solidFill>
              </a:rPr>
              <a:t>ses</a:t>
            </a:r>
            <a:r>
              <a:rPr lang="en-US" sz="3200" dirty="0">
                <a:solidFill>
                  <a:srgbClr val="C00000"/>
                </a:solidFill>
              </a:rPr>
              <a:t> </a:t>
            </a:r>
            <a:r>
              <a:rPr lang="en-US" sz="3200" dirty="0" err="1">
                <a:solidFill>
                  <a:srgbClr val="C00000"/>
                </a:solidFill>
              </a:rPr>
              <a:t>grâces</a:t>
            </a:r>
            <a:r>
              <a:rPr lang="en-US" sz="3200" dirty="0">
                <a:solidFill>
                  <a:srgbClr val="C00000"/>
                </a:solidFill>
              </a:rPr>
              <a:t> </a:t>
            </a:r>
            <a:r>
              <a:rPr lang="en-US" sz="3200" dirty="0" err="1">
                <a:solidFill>
                  <a:srgbClr val="C00000"/>
                </a:solidFill>
              </a:rPr>
              <a:t>envers</a:t>
            </a:r>
            <a:r>
              <a:rPr lang="en-US" sz="3200" dirty="0">
                <a:solidFill>
                  <a:srgbClr val="C00000"/>
                </a:solidFill>
              </a:rPr>
              <a:t> </a:t>
            </a:r>
            <a:r>
              <a:rPr lang="en-US" sz="3200" dirty="0" err="1">
                <a:solidFill>
                  <a:srgbClr val="C00000"/>
                </a:solidFill>
              </a:rPr>
              <a:t>notre</a:t>
            </a:r>
            <a:r>
              <a:rPr lang="en-US" sz="3200" dirty="0">
                <a:solidFill>
                  <a:srgbClr val="C00000"/>
                </a:solidFill>
              </a:rPr>
              <a:t> pays et on </a:t>
            </a:r>
            <a:r>
              <a:rPr lang="en-US" sz="3200" dirty="0" err="1">
                <a:solidFill>
                  <a:srgbClr val="C00000"/>
                </a:solidFill>
              </a:rPr>
              <a:t>peut</a:t>
            </a:r>
            <a:r>
              <a:rPr lang="en-US" sz="3200" dirty="0">
                <a:solidFill>
                  <a:srgbClr val="C00000"/>
                </a:solidFill>
              </a:rPr>
              <a:t> </a:t>
            </a:r>
            <a:r>
              <a:rPr lang="en-US" sz="3200" dirty="0" err="1">
                <a:solidFill>
                  <a:srgbClr val="C00000"/>
                </a:solidFill>
              </a:rPr>
              <a:t>tranquillement</a:t>
            </a:r>
            <a:r>
              <a:rPr lang="en-US" sz="3200" dirty="0">
                <a:solidFill>
                  <a:srgbClr val="C00000"/>
                </a:solidFill>
              </a:rPr>
              <a:t> faire son </a:t>
            </a:r>
            <a:r>
              <a:rPr lang="en-US" sz="3200" dirty="0" err="1">
                <a:solidFill>
                  <a:srgbClr val="C00000"/>
                </a:solidFill>
              </a:rPr>
              <a:t>œuvre</a:t>
            </a:r>
            <a:r>
              <a:rPr lang="en-US" sz="3200" dirty="0">
                <a:solidFill>
                  <a:srgbClr val="C00000"/>
                </a:solidFill>
              </a:rPr>
              <a:t>.</a:t>
            </a:r>
          </a:p>
        </p:txBody>
      </p:sp>
      <p:pic>
        <p:nvPicPr>
          <p:cNvPr id="6" name="Picture 5">
            <a:extLst>
              <a:ext uri="{FF2B5EF4-FFF2-40B4-BE49-F238E27FC236}">
                <a16:creationId xmlns:a16="http://schemas.microsoft.com/office/drawing/2014/main" id="{C232845D-8707-BE4D-80EC-7297FFDE863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34146" y="202767"/>
            <a:ext cx="1730841" cy="1156202"/>
          </a:xfrm>
          <a:prstGeom prst="rect">
            <a:avLst/>
          </a:prstGeom>
        </p:spPr>
      </p:pic>
      <p:sp>
        <p:nvSpPr>
          <p:cNvPr id="2" name="Rectangle 1">
            <a:extLst>
              <a:ext uri="{FF2B5EF4-FFF2-40B4-BE49-F238E27FC236}">
                <a16:creationId xmlns:a16="http://schemas.microsoft.com/office/drawing/2014/main" id="{5BAEC8D2-27F6-9D4F-A4BD-8AB1618B2B67}"/>
              </a:ext>
            </a:extLst>
          </p:cNvPr>
          <p:cNvSpPr/>
          <p:nvPr/>
        </p:nvSpPr>
        <p:spPr>
          <a:xfrm>
            <a:off x="3929974" y="3623839"/>
            <a:ext cx="7728626" cy="2176686"/>
          </a:xfrm>
          <a:prstGeom prst="rect">
            <a:avLst/>
          </a:prstGeom>
        </p:spPr>
        <p:txBody>
          <a:bodyPr wrap="square">
            <a:spAutoFit/>
          </a:bodyPr>
          <a:lstStyle/>
          <a:p>
            <a:pPr marL="457200" marR="0" lvl="0" indent="-457200">
              <a:lnSpc>
                <a:spcPct val="107000"/>
              </a:lnSpc>
              <a:spcBef>
                <a:spcPts val="0"/>
              </a:spcBef>
              <a:spcAft>
                <a:spcPts val="0"/>
              </a:spcAft>
              <a:buFont typeface="Arial" panose="020B0604020202020204" pitchFamily="34" charset="0"/>
              <a:buChar char="•"/>
            </a:pPr>
            <a:r>
              <a:rPr lang="en-US" sz="3200" dirty="0">
                <a:solidFill>
                  <a:srgbClr val="222222"/>
                </a:solidFill>
                <a:ea typeface="Arial" panose="020B0604020202020204" pitchFamily="34" charset="0"/>
              </a:rPr>
              <a:t>Thank the Lord, despite the global crises (cost of living - COVID - war...) He continues to lavish His graces towards our country and we can quietly do His work.</a:t>
            </a:r>
            <a:endParaRPr lang="en-US" sz="3200" u="none" strike="noStrike" dirty="0">
              <a:effectLst/>
              <a:ea typeface="Calibri" panose="020F0502020204030204" pitchFamily="34" charset="0"/>
            </a:endParaRPr>
          </a:p>
        </p:txBody>
      </p:sp>
      <p:cxnSp>
        <p:nvCxnSpPr>
          <p:cNvPr id="7" name="Straight Connector 6">
            <a:extLst>
              <a:ext uri="{FF2B5EF4-FFF2-40B4-BE49-F238E27FC236}">
                <a16:creationId xmlns:a16="http://schemas.microsoft.com/office/drawing/2014/main" id="{E5B50251-1D05-274F-8E1B-05E3FB9C0AF2}"/>
              </a:ext>
            </a:extLst>
          </p:cNvPr>
          <p:cNvCxnSpPr/>
          <p:nvPr/>
        </p:nvCxnSpPr>
        <p:spPr>
          <a:xfrm>
            <a:off x="3293918" y="3262746"/>
            <a:ext cx="8573826" cy="0"/>
          </a:xfrm>
          <a:prstGeom prst="line">
            <a:avLst/>
          </a:prstGeom>
          <a:ln>
            <a:solidFill>
              <a:schemeClr val="accent6">
                <a:lumMod val="75000"/>
              </a:schemeClr>
            </a:solidFill>
          </a:ln>
        </p:spPr>
        <p:style>
          <a:lnRef idx="3">
            <a:schemeClr val="dk1"/>
          </a:lnRef>
          <a:fillRef idx="0">
            <a:schemeClr val="dk1"/>
          </a:fillRef>
          <a:effectRef idx="2">
            <a:schemeClr val="dk1"/>
          </a:effectRef>
          <a:fontRef idx="minor">
            <a:schemeClr val="tx1"/>
          </a:fontRef>
        </p:style>
      </p:cxnSp>
    </p:spTree>
    <p:extLst>
      <p:ext uri="{BB962C8B-B14F-4D97-AF65-F5344CB8AC3E}">
        <p14:creationId xmlns:p14="http://schemas.microsoft.com/office/powerpoint/2010/main" val="372545508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2955</TotalTime>
  <Words>1526</Words>
  <Application>Microsoft Macintosh PowerPoint</Application>
  <PresentationFormat>Widescreen</PresentationFormat>
  <Paragraphs>100</Paragraphs>
  <Slides>26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26</vt:i4>
      </vt:variant>
    </vt:vector>
  </HeadingPairs>
  <TitlesOfParts>
    <vt:vector size="31" baseType="lpstr">
      <vt:lpstr>Arial</vt:lpstr>
      <vt:lpstr>Calibri</vt:lpstr>
      <vt:lpstr>Calibri Light</vt:lpstr>
      <vt:lpstr>Lato</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
  <dc:creator>AFReG</dc:creator>
  <cp:keywords/>
  <dc:description/>
  <cp:lastModifiedBy>Cindy Mitchell</cp:lastModifiedBy>
  <cp:revision>285</cp:revision>
  <dcterms:created xsi:type="dcterms:W3CDTF">2017-11-22T12:33:05Z</dcterms:created>
  <dcterms:modified xsi:type="dcterms:W3CDTF">2022-06-30T12:27:32Z</dcterms:modified>
  <cp:category/>
</cp:coreProperties>
</file>