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307" r:id="rId3"/>
    <p:sldId id="308" r:id="rId4"/>
    <p:sldId id="309" r:id="rId5"/>
    <p:sldId id="317" r:id="rId6"/>
    <p:sldId id="310" r:id="rId7"/>
    <p:sldId id="311" r:id="rId8"/>
    <p:sldId id="312" r:id="rId9"/>
    <p:sldId id="313" r:id="rId10"/>
    <p:sldId id="314" r:id="rId11"/>
    <p:sldId id="315" r:id="rId12"/>
    <p:sldId id="316" r:id="rId13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B54B"/>
    <a:srgbClr val="8BB262"/>
    <a:srgbClr val="4EB0C2"/>
    <a:srgbClr val="485160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40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25/05/22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0FDDD61-D782-344D-BC07-3FA1F94C6C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9" b="6459"/>
          <a:stretch>
            <a:fillRect/>
          </a:stretch>
        </p:blipFill>
        <p:spPr>
          <a:xfrm>
            <a:off x="5579117" y="1714500"/>
            <a:ext cx="4627428" cy="2924080"/>
          </a:xfr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id="{AB714BC7-AF89-B44B-B83A-72D407166244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4299171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CB0940-94FF-2A4C-8E30-FFF8D28C16BE}"/>
              </a:ext>
            </a:extLst>
          </p:cNvPr>
          <p:cNvSpPr txBox="1"/>
          <p:nvPr/>
        </p:nvSpPr>
        <p:spPr>
          <a:xfrm>
            <a:off x="547823" y="1391335"/>
            <a:ext cx="292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Call to Prayer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9FB9C6-9970-2043-A40A-291EBB4D8DE8}"/>
              </a:ext>
            </a:extLst>
          </p:cNvPr>
          <p:cNvSpPr txBox="1"/>
          <p:nvPr/>
        </p:nvSpPr>
        <p:spPr>
          <a:xfrm>
            <a:off x="561433" y="4247778"/>
            <a:ext cx="1709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0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26 May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7AAACC-8D18-5841-8093-9A609C082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38" y="2301862"/>
            <a:ext cx="2007231" cy="11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20" y="247743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5796954"/>
            <a:ext cx="1119491" cy="812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459998" y="1641970"/>
            <a:ext cx="8754892" cy="3313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Destroy the evil of religious fanaticism, extremism and ideological manipulation for destructive purposes.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Let there be massive tidal waves of social movements across ethno-religious </a:t>
            </a:r>
            <a:r>
              <a:rPr lang="en-US" sz="2800" dirty="0">
                <a:latin typeface="Montserrat" pitchFamily="2" charset="77"/>
              </a:rPr>
              <a:t>groups </a:t>
            </a:r>
            <a:r>
              <a:rPr lang="en-BI" sz="2800" dirty="0">
                <a:latin typeface="Montserrat" pitchFamily="2" charset="77"/>
              </a:rPr>
              <a:t>in support of normalcy </a:t>
            </a:r>
            <a:r>
              <a:rPr lang="en-US" sz="2800" dirty="0">
                <a:latin typeface="Montserrat" pitchFamily="2" charset="77"/>
              </a:rPr>
              <a:t>w</a:t>
            </a:r>
            <a:r>
              <a:rPr lang="en-BI" sz="2800" dirty="0">
                <a:latin typeface="Montserrat" pitchFamily="2" charset="77"/>
              </a:rPr>
              <a:t>h</a:t>
            </a:r>
            <a:r>
              <a:rPr lang="en-US" sz="2800" dirty="0">
                <a:latin typeface="Montserrat" pitchFamily="2" charset="77"/>
              </a:rPr>
              <a:t>ich</a:t>
            </a:r>
            <a:r>
              <a:rPr lang="en-BI" sz="2800" dirty="0">
                <a:latin typeface="Montserrat" pitchFamily="2" charset="77"/>
              </a:rPr>
              <a:t> will usher in peace, </a:t>
            </a:r>
            <a:r>
              <a:rPr lang="en-US" sz="2800" dirty="0">
                <a:latin typeface="Montserrat" pitchFamily="2" charset="77"/>
              </a:rPr>
              <a:t>stability, </a:t>
            </a:r>
            <a:r>
              <a:rPr lang="en-BI" sz="2800" dirty="0">
                <a:latin typeface="Montserrat" pitchFamily="2" charset="77"/>
              </a:rPr>
              <a:t>progress and development.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6956A3C-A4A4-4D4D-A806-F1B4524628BB}"/>
              </a:ext>
            </a:extLst>
          </p:cNvPr>
          <p:cNvSpPr>
            <a:spLocks/>
          </p:cNvSpPr>
          <p:nvPr/>
        </p:nvSpPr>
        <p:spPr bwMode="auto">
          <a:xfrm flipH="1">
            <a:off x="8567749" y="0"/>
            <a:ext cx="3624249" cy="6877456"/>
          </a:xfrm>
          <a:custGeom>
            <a:avLst/>
            <a:gdLst>
              <a:gd name="T0" fmla="*/ 220 w 297"/>
              <a:gd name="T1" fmla="*/ 0 h 400"/>
              <a:gd name="T2" fmla="*/ 297 w 297"/>
              <a:gd name="T3" fmla="*/ 0 h 400"/>
              <a:gd name="T4" fmla="*/ 62 w 297"/>
              <a:gd name="T5" fmla="*/ 400 h 400"/>
              <a:gd name="T6" fmla="*/ 0 w 297"/>
              <a:gd name="T7" fmla="*/ 400 h 400"/>
              <a:gd name="T8" fmla="*/ 220 w 297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400">
                <a:moveTo>
                  <a:pt x="220" y="0"/>
                </a:moveTo>
                <a:lnTo>
                  <a:pt x="297" y="0"/>
                </a:lnTo>
                <a:lnTo>
                  <a:pt x="62" y="400"/>
                </a:lnTo>
                <a:lnTo>
                  <a:pt x="0" y="400"/>
                </a:lnTo>
                <a:lnTo>
                  <a:pt x="220" y="0"/>
                </a:lnTo>
                <a:close/>
              </a:path>
            </a:pathLst>
          </a:custGeom>
          <a:solidFill>
            <a:srgbClr val="E1B54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8607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422841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3" y="5835865"/>
            <a:ext cx="1119491" cy="81218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DC9E729-FB32-7340-8994-ED20D17E650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29974" cy="685800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E1B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2961668" y="1873319"/>
            <a:ext cx="875489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Prayer for the on-going primaries for elective offices holding throughout this week in all the political parties in Nigeria.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This will culminate in the election of all candidates that will stand for elective offices in 2023</a:t>
            </a:r>
            <a:r>
              <a:rPr lang="en-US" sz="2800" dirty="0">
                <a:latin typeface="Montserrat" pitchFamily="2" charset="77"/>
              </a:rPr>
              <a:t>;</a:t>
            </a:r>
            <a:r>
              <a:rPr lang="en-BI" sz="2800" dirty="0">
                <a:latin typeface="Montserrat" pitchFamily="2" charset="77"/>
              </a:rPr>
              <a:t> including the </a:t>
            </a:r>
            <a:r>
              <a:rPr lang="en-US" sz="2800" dirty="0">
                <a:latin typeface="Montserrat" pitchFamily="2" charset="77"/>
              </a:rPr>
              <a:t>office of </a:t>
            </a:r>
            <a:r>
              <a:rPr lang="en-BI" sz="2800" dirty="0">
                <a:latin typeface="Montserrat" pitchFamily="2" charset="77"/>
              </a:rPr>
              <a:t>President.</a:t>
            </a:r>
          </a:p>
        </p:txBody>
      </p:sp>
    </p:spTree>
    <p:extLst>
      <p:ext uri="{BB962C8B-B14F-4D97-AF65-F5344CB8AC3E}">
        <p14:creationId xmlns:p14="http://schemas.microsoft.com/office/powerpoint/2010/main" val="719535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20" y="247743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5796954"/>
            <a:ext cx="1119491" cy="812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459998" y="1641970"/>
            <a:ext cx="8754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As Nigeria ha</a:t>
            </a:r>
            <a:r>
              <a:rPr lang="en-US" sz="2800">
                <a:latin typeface="Montserrat" pitchFamily="2" charset="77"/>
              </a:rPr>
              <a:t>s</a:t>
            </a:r>
            <a:r>
              <a:rPr lang="en-BI" sz="2800">
                <a:latin typeface="Montserrat" pitchFamily="2" charset="77"/>
              </a:rPr>
              <a:t> </a:t>
            </a:r>
            <a:r>
              <a:rPr lang="en-BI" sz="2800" dirty="0">
                <a:latin typeface="Montserrat" pitchFamily="2" charset="77"/>
              </a:rPr>
              <a:t>been </a:t>
            </a:r>
            <a:r>
              <a:rPr lang="en-BI" sz="2800">
                <a:latin typeface="Montserrat" pitchFamily="2" charset="77"/>
              </a:rPr>
              <a:t>known for </a:t>
            </a:r>
            <a:r>
              <a:rPr lang="en-BI" sz="2800" dirty="0">
                <a:latin typeface="Montserrat" pitchFamily="2" charset="77"/>
              </a:rPr>
              <a:t>Corruption let there be new leaders of INTEGRITY that will model and drive change, and the new Nigeria shall be known for Righteousness and Holiness.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6956A3C-A4A4-4D4D-A806-F1B4524628BB}"/>
              </a:ext>
            </a:extLst>
          </p:cNvPr>
          <p:cNvSpPr>
            <a:spLocks/>
          </p:cNvSpPr>
          <p:nvPr/>
        </p:nvSpPr>
        <p:spPr bwMode="auto">
          <a:xfrm flipH="1">
            <a:off x="8567749" y="0"/>
            <a:ext cx="3624249" cy="6877456"/>
          </a:xfrm>
          <a:custGeom>
            <a:avLst/>
            <a:gdLst>
              <a:gd name="T0" fmla="*/ 220 w 297"/>
              <a:gd name="T1" fmla="*/ 0 h 400"/>
              <a:gd name="T2" fmla="*/ 297 w 297"/>
              <a:gd name="T3" fmla="*/ 0 h 400"/>
              <a:gd name="T4" fmla="*/ 62 w 297"/>
              <a:gd name="T5" fmla="*/ 400 h 400"/>
              <a:gd name="T6" fmla="*/ 0 w 297"/>
              <a:gd name="T7" fmla="*/ 400 h 400"/>
              <a:gd name="T8" fmla="*/ 220 w 297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400">
                <a:moveTo>
                  <a:pt x="220" y="0"/>
                </a:moveTo>
                <a:lnTo>
                  <a:pt x="297" y="0"/>
                </a:lnTo>
                <a:lnTo>
                  <a:pt x="62" y="400"/>
                </a:lnTo>
                <a:lnTo>
                  <a:pt x="0" y="400"/>
                </a:lnTo>
                <a:lnTo>
                  <a:pt x="220" y="0"/>
                </a:lnTo>
                <a:close/>
              </a:path>
            </a:pathLst>
          </a:custGeom>
          <a:solidFill>
            <a:srgbClr val="E1B54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047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422841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3" y="5835865"/>
            <a:ext cx="1119491" cy="81218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DC9E729-FB32-7340-8994-ED20D17E650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29974" cy="685800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E1B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2961668" y="1873319"/>
            <a:ext cx="8754892" cy="3518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Dear Father, we thank you for Nigeria as a nation, its diverse peoples and cultures.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In Your divine wisdom You placed us together for a purpose.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Lord, thank You for manifesting Your divine power and unleashing Your purposes in and through Nigeria.</a:t>
            </a:r>
          </a:p>
        </p:txBody>
      </p:sp>
    </p:spTree>
    <p:extLst>
      <p:ext uri="{BB962C8B-B14F-4D97-AF65-F5344CB8AC3E}">
        <p14:creationId xmlns:p14="http://schemas.microsoft.com/office/powerpoint/2010/main" val="393210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20" y="247743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5796954"/>
            <a:ext cx="1119491" cy="812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286513" y="1380712"/>
            <a:ext cx="9221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Lord, we thank You for a vibrant missional </a:t>
            </a:r>
            <a:r>
              <a:rPr lang="en-US" sz="2800" dirty="0">
                <a:latin typeface="Montserrat" pitchFamily="2" charset="77"/>
              </a:rPr>
              <a:t>Church </a:t>
            </a:r>
            <a:r>
              <a:rPr lang="en-BI" sz="2800" dirty="0">
                <a:latin typeface="Montserrat" pitchFamily="2" charset="77"/>
              </a:rPr>
              <a:t>through the years.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Thank You for making the Church in Nigeria, a missionary sending Church</a:t>
            </a:r>
            <a:r>
              <a:rPr lang="en-US" sz="2800" dirty="0">
                <a:latin typeface="Montserrat" pitchFamily="2" charset="77"/>
              </a:rPr>
              <a:t>, committed t</a:t>
            </a:r>
            <a:r>
              <a:rPr lang="en-BI" sz="2800" dirty="0">
                <a:latin typeface="Montserrat" pitchFamily="2" charset="77"/>
              </a:rPr>
              <a:t>o</a:t>
            </a:r>
            <a:r>
              <a:rPr lang="en-US" sz="2800" dirty="0">
                <a:latin typeface="Montserrat" pitchFamily="2" charset="77"/>
              </a:rPr>
              <a:t> takin</a:t>
            </a:r>
            <a:r>
              <a:rPr lang="en-BI" sz="2800" dirty="0">
                <a:latin typeface="Montserrat" pitchFamily="2" charset="77"/>
              </a:rPr>
              <a:t>g the </a:t>
            </a:r>
            <a:r>
              <a:rPr lang="en-US" sz="2800" dirty="0">
                <a:latin typeface="Montserrat" pitchFamily="2" charset="77"/>
              </a:rPr>
              <a:t>gospel to the end</a:t>
            </a:r>
            <a:r>
              <a:rPr lang="en-BI" sz="2800" dirty="0">
                <a:latin typeface="Montserrat" pitchFamily="2" charset="77"/>
              </a:rPr>
              <a:t>s</a:t>
            </a:r>
            <a:r>
              <a:rPr lang="en-US" sz="2800" dirty="0">
                <a:latin typeface="Montserrat" pitchFamily="2" charset="77"/>
              </a:rPr>
              <a:t> of the earth in fulfilment of the missional mandate – Matt 18:18-20</a:t>
            </a:r>
            <a:r>
              <a:rPr lang="en-BI" sz="2800" dirty="0">
                <a:latin typeface="Montserrat" pitchFamily="2" charset="77"/>
              </a:rPr>
              <a:t>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Thank you for many graduates who have commit</a:t>
            </a:r>
            <a:r>
              <a:rPr lang="en-US" sz="2800" dirty="0">
                <a:latin typeface="Montserrat" pitchFamily="2" charset="77"/>
              </a:rPr>
              <a:t>ted</a:t>
            </a:r>
            <a:r>
              <a:rPr lang="en-BI" sz="2800" dirty="0">
                <a:latin typeface="Montserrat" pitchFamily="2" charset="77"/>
              </a:rPr>
              <a:t> their lives to serving in various missions fields within and outside Nigeria.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endParaRPr lang="en-BI" sz="2800" dirty="0">
              <a:latin typeface="Montserrat" pitchFamily="2" charset="77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6956A3C-A4A4-4D4D-A806-F1B4524628BB}"/>
              </a:ext>
            </a:extLst>
          </p:cNvPr>
          <p:cNvSpPr>
            <a:spLocks/>
          </p:cNvSpPr>
          <p:nvPr/>
        </p:nvSpPr>
        <p:spPr bwMode="auto">
          <a:xfrm flipH="1">
            <a:off x="8698374" y="0"/>
            <a:ext cx="3493625" cy="6858000"/>
          </a:xfrm>
          <a:custGeom>
            <a:avLst/>
            <a:gdLst>
              <a:gd name="T0" fmla="*/ 220 w 297"/>
              <a:gd name="T1" fmla="*/ 0 h 400"/>
              <a:gd name="T2" fmla="*/ 297 w 297"/>
              <a:gd name="T3" fmla="*/ 0 h 400"/>
              <a:gd name="T4" fmla="*/ 62 w 297"/>
              <a:gd name="T5" fmla="*/ 400 h 400"/>
              <a:gd name="T6" fmla="*/ 0 w 297"/>
              <a:gd name="T7" fmla="*/ 400 h 400"/>
              <a:gd name="T8" fmla="*/ 220 w 297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400">
                <a:moveTo>
                  <a:pt x="220" y="0"/>
                </a:moveTo>
                <a:lnTo>
                  <a:pt x="297" y="0"/>
                </a:lnTo>
                <a:lnTo>
                  <a:pt x="62" y="400"/>
                </a:lnTo>
                <a:lnTo>
                  <a:pt x="0" y="400"/>
                </a:lnTo>
                <a:lnTo>
                  <a:pt x="220" y="0"/>
                </a:lnTo>
                <a:close/>
              </a:path>
            </a:pathLst>
          </a:custGeom>
          <a:solidFill>
            <a:srgbClr val="E1B54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6633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422841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3" y="5835865"/>
            <a:ext cx="1119491" cy="81218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DC9E729-FB32-7340-8994-ED20D17E650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29974" cy="685800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E1B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2961668" y="1873319"/>
            <a:ext cx="8754892" cy="438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Father Your Word says that “there is no authority except from God, and the authorities that exist are appointed by God.”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We therefore believe our leaders have been appointed by You Lord.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Please grant them a change of heart to lead the Nation out of the present crisis of gargantuan national insecurity conundrum, in the mighty Name of Jesus.</a:t>
            </a:r>
          </a:p>
        </p:txBody>
      </p:sp>
    </p:spTree>
    <p:extLst>
      <p:ext uri="{BB962C8B-B14F-4D97-AF65-F5344CB8AC3E}">
        <p14:creationId xmlns:p14="http://schemas.microsoft.com/office/powerpoint/2010/main" val="15582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422841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3" y="5835865"/>
            <a:ext cx="1119491" cy="81218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DC9E729-FB32-7340-8994-ED20D17E650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29974" cy="685800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E1B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1990165" y="1017839"/>
            <a:ext cx="9877579" cy="503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Montserrat" pitchFamily="2" charset="77"/>
              </a:rPr>
              <a:t>This is also a very difficult period for the Church in Nigeria with the activities of the triumvirate of evil: Boko Haram, Fulani Herdsmen and Bandits. There are several Christian girls now in Boko Haram captivity – Leah </a:t>
            </a:r>
            <a:r>
              <a:rPr lang="en-US" sz="2800" dirty="0" err="1">
                <a:latin typeface="Montserrat" pitchFamily="2" charset="77"/>
              </a:rPr>
              <a:t>Sharibu</a:t>
            </a:r>
            <a:r>
              <a:rPr lang="en-US" sz="2800" dirty="0">
                <a:latin typeface="Montserrat" pitchFamily="2" charset="77"/>
              </a:rPr>
              <a:t>, Alice </a:t>
            </a:r>
            <a:r>
              <a:rPr lang="en-US" sz="2800" dirty="0" err="1">
                <a:latin typeface="Montserrat" pitchFamily="2" charset="77"/>
              </a:rPr>
              <a:t>Ngaddah</a:t>
            </a:r>
            <a:r>
              <a:rPr lang="en-US" sz="2800" dirty="0">
                <a:latin typeface="Montserrat" pitchFamily="2" charset="77"/>
              </a:rPr>
              <a:t>, Grace </a:t>
            </a:r>
            <a:r>
              <a:rPr lang="en-US" sz="2800" dirty="0" err="1">
                <a:latin typeface="Montserrat" pitchFamily="2" charset="77"/>
              </a:rPr>
              <a:t>Tuka</a:t>
            </a:r>
            <a:r>
              <a:rPr lang="en-US" sz="2800" dirty="0">
                <a:latin typeface="Montserrat" pitchFamily="2" charset="77"/>
              </a:rPr>
              <a:t>, Lilian </a:t>
            </a:r>
            <a:r>
              <a:rPr lang="en-US" sz="2800" dirty="0" err="1">
                <a:latin typeface="Montserrat" pitchFamily="2" charset="77"/>
              </a:rPr>
              <a:t>Gyang</a:t>
            </a:r>
            <a:r>
              <a:rPr lang="en-US" sz="2800" dirty="0">
                <a:latin typeface="Montserrat" pitchFamily="2" charset="77"/>
              </a:rPr>
              <a:t> Daniel, Praise Austin, and several others.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latin typeface="Montserrat" pitchFamily="2" charset="77"/>
              </a:rPr>
              <a:t>We have also just witnessed the jungle justice lynching type murder of 25-year-old College Student, Deborah Emmanuel, through stoning and burning in the name of blasphemy by Islamic zealots in Sokoto State on May 12</a:t>
            </a:r>
            <a:r>
              <a:rPr lang="en-US" sz="2800" baseline="30000" dirty="0">
                <a:latin typeface="Montserrat" pitchFamily="2" charset="77"/>
              </a:rPr>
              <a:t>th</a:t>
            </a:r>
            <a:r>
              <a:rPr lang="en-US" sz="2800" dirty="0">
                <a:latin typeface="Montserrat" pitchFamily="2" charset="77"/>
              </a:rPr>
              <a:t> 2022.</a:t>
            </a:r>
            <a:endParaRPr lang="en-BI" sz="2800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5950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20" y="247743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5796954"/>
            <a:ext cx="1119491" cy="812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459998" y="1641970"/>
            <a:ext cx="8754892" cy="2882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Father we believe that our nation can be guided into the Light of Reconciliation and Peace, out of the darkness of sin and revenge/retaliation.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Let this happen in our Land today in the Name of Jesus.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6956A3C-A4A4-4D4D-A806-F1B4524628BB}"/>
              </a:ext>
            </a:extLst>
          </p:cNvPr>
          <p:cNvSpPr>
            <a:spLocks/>
          </p:cNvSpPr>
          <p:nvPr/>
        </p:nvSpPr>
        <p:spPr bwMode="auto">
          <a:xfrm flipH="1">
            <a:off x="8567749" y="0"/>
            <a:ext cx="3624249" cy="6877456"/>
          </a:xfrm>
          <a:custGeom>
            <a:avLst/>
            <a:gdLst>
              <a:gd name="T0" fmla="*/ 220 w 297"/>
              <a:gd name="T1" fmla="*/ 0 h 400"/>
              <a:gd name="T2" fmla="*/ 297 w 297"/>
              <a:gd name="T3" fmla="*/ 0 h 400"/>
              <a:gd name="T4" fmla="*/ 62 w 297"/>
              <a:gd name="T5" fmla="*/ 400 h 400"/>
              <a:gd name="T6" fmla="*/ 0 w 297"/>
              <a:gd name="T7" fmla="*/ 400 h 400"/>
              <a:gd name="T8" fmla="*/ 220 w 297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400">
                <a:moveTo>
                  <a:pt x="220" y="0"/>
                </a:moveTo>
                <a:lnTo>
                  <a:pt x="297" y="0"/>
                </a:lnTo>
                <a:lnTo>
                  <a:pt x="62" y="400"/>
                </a:lnTo>
                <a:lnTo>
                  <a:pt x="0" y="400"/>
                </a:lnTo>
                <a:lnTo>
                  <a:pt x="220" y="0"/>
                </a:lnTo>
                <a:close/>
              </a:path>
            </a:pathLst>
          </a:custGeom>
          <a:solidFill>
            <a:srgbClr val="E1B54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3402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422841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3" y="5835865"/>
            <a:ext cx="1119491" cy="81218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DC9E729-FB32-7340-8994-ED20D17E650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29974" cy="685800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E1B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2961668" y="1873319"/>
            <a:ext cx="8754892" cy="3949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Father Lord there ha</a:t>
            </a:r>
            <a:r>
              <a:rPr lang="en-US" sz="2800" dirty="0">
                <a:latin typeface="Montserrat" pitchFamily="2" charset="77"/>
              </a:rPr>
              <a:t>ve</a:t>
            </a:r>
            <a:r>
              <a:rPr lang="en-BI" sz="2800" dirty="0">
                <a:latin typeface="Montserrat" pitchFamily="2" charset="77"/>
              </a:rPr>
              <a:t> been many predictions of looming war and woes on Nigeria.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Turn these predictions around into blessings and progress. Throughout history You have intervened divinely and turn</a:t>
            </a:r>
            <a:r>
              <a:rPr lang="en-US" sz="2800" dirty="0">
                <a:latin typeface="Montserrat" pitchFamily="2" charset="77"/>
              </a:rPr>
              <a:t>ed</a:t>
            </a:r>
            <a:r>
              <a:rPr lang="en-BI" sz="2800" dirty="0">
                <a:latin typeface="Montserrat" pitchFamily="2" charset="77"/>
              </a:rPr>
              <a:t> back war mongering to peace mongering.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Remember Nigeria at this dark hour of cloudy uncertainties.</a:t>
            </a:r>
          </a:p>
        </p:txBody>
      </p:sp>
    </p:spTree>
    <p:extLst>
      <p:ext uri="{BB962C8B-B14F-4D97-AF65-F5344CB8AC3E}">
        <p14:creationId xmlns:p14="http://schemas.microsoft.com/office/powerpoint/2010/main" val="2331792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420" y="247743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5796954"/>
            <a:ext cx="1119491" cy="8121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459998" y="1641970"/>
            <a:ext cx="8754892" cy="3744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Bring redemptive transformation to Nigeria through the Gospel as good news of peace and prosperity in the hearts of many citizens in Nigeria.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Let the overwhelming number of churches become </a:t>
            </a:r>
            <a:r>
              <a:rPr lang="en-US" sz="2800" dirty="0">
                <a:latin typeface="Montserrat" pitchFamily="2" charset="77"/>
              </a:rPr>
              <a:t>e</a:t>
            </a:r>
            <a:r>
              <a:rPr lang="en-BI" sz="2800" dirty="0">
                <a:latin typeface="Montserrat" pitchFamily="2" charset="77"/>
              </a:rPr>
              <a:t>ffective as they preach and focus on Holiness and transformational living with kingdom values.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F6956A3C-A4A4-4D4D-A806-F1B4524628BB}"/>
              </a:ext>
            </a:extLst>
          </p:cNvPr>
          <p:cNvSpPr>
            <a:spLocks/>
          </p:cNvSpPr>
          <p:nvPr/>
        </p:nvSpPr>
        <p:spPr bwMode="auto">
          <a:xfrm flipH="1">
            <a:off x="8567749" y="0"/>
            <a:ext cx="3624249" cy="6877456"/>
          </a:xfrm>
          <a:custGeom>
            <a:avLst/>
            <a:gdLst>
              <a:gd name="T0" fmla="*/ 220 w 297"/>
              <a:gd name="T1" fmla="*/ 0 h 400"/>
              <a:gd name="T2" fmla="*/ 297 w 297"/>
              <a:gd name="T3" fmla="*/ 0 h 400"/>
              <a:gd name="T4" fmla="*/ 62 w 297"/>
              <a:gd name="T5" fmla="*/ 400 h 400"/>
              <a:gd name="T6" fmla="*/ 0 w 297"/>
              <a:gd name="T7" fmla="*/ 400 h 400"/>
              <a:gd name="T8" fmla="*/ 220 w 297"/>
              <a:gd name="T9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7" h="400">
                <a:moveTo>
                  <a:pt x="220" y="0"/>
                </a:moveTo>
                <a:lnTo>
                  <a:pt x="297" y="0"/>
                </a:lnTo>
                <a:lnTo>
                  <a:pt x="62" y="400"/>
                </a:lnTo>
                <a:lnTo>
                  <a:pt x="0" y="400"/>
                </a:lnTo>
                <a:lnTo>
                  <a:pt x="220" y="0"/>
                </a:lnTo>
                <a:close/>
              </a:path>
            </a:pathLst>
          </a:custGeom>
          <a:solidFill>
            <a:srgbClr val="E1B54B"/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30807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AE50257-D2AD-314B-B1E7-95AA1FA95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00" y="422841"/>
            <a:ext cx="1588234" cy="1272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58BF33-24C0-0F4A-8609-642C2E95D8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53" y="5835865"/>
            <a:ext cx="1119491" cy="812180"/>
          </a:xfrm>
          <a:prstGeom prst="rect">
            <a:avLst/>
          </a:prstGeom>
        </p:spPr>
      </p:pic>
      <p:sp>
        <p:nvSpPr>
          <p:cNvPr id="17" name="Freeform 16">
            <a:extLst>
              <a:ext uri="{FF2B5EF4-FFF2-40B4-BE49-F238E27FC236}">
                <a16:creationId xmlns:a16="http://schemas.microsoft.com/office/drawing/2014/main" id="{6DC9E729-FB32-7340-8994-ED20D17E650E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3929974" cy="685800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E1B54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0F07FD-F991-7340-A873-4FF4DE610E69}"/>
              </a:ext>
            </a:extLst>
          </p:cNvPr>
          <p:cNvSpPr txBox="1"/>
          <p:nvPr/>
        </p:nvSpPr>
        <p:spPr>
          <a:xfrm>
            <a:off x="4401359" y="2633910"/>
            <a:ext cx="5875508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Lord bring UNITY of PURPOSE to the </a:t>
            </a:r>
            <a:r>
              <a:rPr lang="en-US" sz="2800" dirty="0">
                <a:latin typeface="Montserrat" pitchFamily="2" charset="77"/>
              </a:rPr>
              <a:t>C</a:t>
            </a:r>
            <a:r>
              <a:rPr lang="en-BI" sz="2800" dirty="0">
                <a:latin typeface="Montserrat" pitchFamily="2" charset="77"/>
              </a:rPr>
              <a:t>hurch in Nigeria, Lord! 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</a:pPr>
            <a:r>
              <a:rPr lang="en-BI" sz="2800" dirty="0">
                <a:latin typeface="Montserrat" pitchFamily="2" charset="77"/>
              </a:rPr>
              <a:t>Unite her leaders.</a:t>
            </a:r>
          </a:p>
        </p:txBody>
      </p:sp>
    </p:spTree>
    <p:extLst>
      <p:ext uri="{BB962C8B-B14F-4D97-AF65-F5344CB8AC3E}">
        <p14:creationId xmlns:p14="http://schemas.microsoft.com/office/powerpoint/2010/main" val="372545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572</Words>
  <Application>Microsoft Macintosh PowerPoint</Application>
  <PresentationFormat>Widescreen</PresentationFormat>
  <Paragraphs>27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AFReG</dc:creator>
  <cp:keywords/>
  <dc:description/>
  <cp:lastModifiedBy>Cindy Mitchell</cp:lastModifiedBy>
  <cp:revision>271</cp:revision>
  <dcterms:created xsi:type="dcterms:W3CDTF">2017-11-22T12:33:05Z</dcterms:created>
  <dcterms:modified xsi:type="dcterms:W3CDTF">2022-05-25T12:50:27Z</dcterms:modified>
  <cp:category/>
</cp:coreProperties>
</file>