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62" r:id="rId5"/>
    <p:sldId id="271" r:id="rId6"/>
    <p:sldId id="259" r:id="rId7"/>
    <p:sldId id="260" r:id="rId8"/>
    <p:sldId id="265" r:id="rId9"/>
    <p:sldId id="263" r:id="rId10"/>
    <p:sldId id="261" r:id="rId11"/>
    <p:sldId id="272" r:id="rId12"/>
    <p:sldId id="268" r:id="rId13"/>
    <p:sldId id="270" r:id="rId14"/>
    <p:sldId id="264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5" y="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E295A-F164-447B-AFC7-E34C553E9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48E78C-3397-4D48-9A9C-16E3A2DED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554AD-E3C4-4264-A34F-BE5E5F89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04DE3-8368-4F1A-970F-514240E2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F0937-8321-4AF0-86E9-39B1BBDD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30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0484-2395-4942-BE36-894504AA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7536A-38D3-4AC6-A255-21EB91F8F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0A5AB-2782-403C-A352-E45DF944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3B7A8-0AE9-4B8E-9170-76212155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618DA-5033-483B-B449-94FB8551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84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815A6-45C1-4E3B-936E-F79235FD4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CF05B-AE53-4D20-9CC8-D8081F1E7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47BD1-C13D-44D9-8F8E-56E418C7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FEB22-CC5E-4E6C-95F6-71073D6E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2958F-496A-4076-A7A8-627ADA4D3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6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3F8C1-C2A2-46BC-A5CD-859B58C8D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54C91-C986-40C3-8491-42A929B50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BFAC1-F6EA-480B-8083-F46202C3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11614-8BB1-455A-A646-C54B534F3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B877-3F0C-4D4F-819F-EE7C7869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73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FBB56-31DA-4C7D-B026-FA2AB77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C7B34-AB43-4DCF-94BA-02B8D8CA6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F6A6E-7110-4956-953A-F7D6C2523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373B3-934C-41D6-B0BA-ECFA6C43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81A52-2740-43DD-B9A5-4F67B82B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89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7F8D-BC01-4727-B811-3E3FCCBF4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2B646-0267-4848-882C-44DD18BF6B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6AFFC7-B12A-48D2-9945-3F13F62D9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45B15-CA0E-43E6-8BE7-EAF2BF9E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765C5-3D85-42CE-8A58-173AB798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3643A-C347-4BD9-9E95-696C75B7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8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6D66F-2DDA-4D69-BD04-6E325824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3E3C5-E5E8-42DD-B3DB-AAF61BDB5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A5F43-EA79-402D-8222-4F38B8688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4D3C99-AC3A-478A-B227-F647F77F0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5E715A-8F94-40C8-974F-AED742F895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7E089A-ED5C-4559-8D95-1407B6CDA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9DBE22-8F88-4A77-AEB0-D95D30B31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B6DD01-4D47-4E19-95C8-06B83500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74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7ABB-E2A1-4EBF-9993-B22713F3B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F2285B-C065-461A-8FB0-36645FD7A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7C537-6016-40A6-8F14-321379E6D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79C7DE-9CA5-4092-81CE-FBE58D24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8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1E4C6-0E8F-461C-8E63-1B6CE56F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269956-3566-4045-BECD-21D149F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3B32B-9283-4790-8C39-B9312B579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83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B5F33-0FD3-4E13-8AAA-6BB8766A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0AD48-A346-4B04-8EB5-475CB4459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3A3CF-D5B3-43E1-8C3E-0BB7D239C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ED006-03D8-4EB2-97C0-C7E14C64A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26C22-297D-4BA3-9871-36318469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64CB3-7D38-413A-BE48-867067E9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01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DDA0A-8004-411E-AD6C-E363C4E7B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1BB5D-5EB2-4AAA-A119-FEC09329F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3EFEF-77D7-4535-ACDE-34FD27694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4CAD4-06F5-417F-BCD9-0A6914BD4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9D8DB-6C3C-482E-8B82-8126F4B6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3EA4C-18E3-4925-8ACF-7A12F866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84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A5298-8594-4EC8-998B-6654E6BC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2365E-0291-4A5C-8BF6-215FAA264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CE756-46F8-419E-BEAC-626E2236F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A0ED-EBBE-4BD7-974C-4CAA33885A42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521F0-E3C2-49E3-946B-A031CFE82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B17BB-E6D0-450F-BA70-CCC81191C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9769F-66A8-4BCC-8C5E-555DC83E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8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EA870-3A25-4523-A90D-55DA1B463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March 2022 </a:t>
            </a:r>
            <a:r>
              <a:rPr lang="en-GB" b="1" dirty="0" err="1">
                <a:solidFill>
                  <a:srgbClr val="00B050"/>
                </a:solidFill>
                <a:latin typeface="+mn-lt"/>
              </a:rPr>
              <a:t>AFReG</a:t>
            </a:r>
            <a:r>
              <a:rPr lang="en-GB" b="1" dirty="0">
                <a:solidFill>
                  <a:srgbClr val="00B050"/>
                </a:solidFill>
                <a:latin typeface="+mn-lt"/>
              </a:rPr>
              <a:t>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BAE3BE-06D0-4E6C-B146-2F24A14326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Focus: Ghana</a:t>
            </a:r>
          </a:p>
        </p:txBody>
      </p:sp>
    </p:spTree>
    <p:extLst>
      <p:ext uri="{BB962C8B-B14F-4D97-AF65-F5344CB8AC3E}">
        <p14:creationId xmlns:p14="http://schemas.microsoft.com/office/powerpoint/2010/main" val="426652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D9E85-2E9A-483D-9AB3-7B11CAC3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923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Church Growth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83AEA-B562-4086-B50A-686EB2958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1" y="1082351"/>
            <a:ext cx="11220061" cy="559836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Pray for more impact for Scripture Union in secondary schools</a:t>
            </a:r>
          </a:p>
          <a:p>
            <a:endParaRPr lang="en-US" b="1" dirty="0"/>
          </a:p>
          <a:p>
            <a:r>
              <a:rPr lang="en-US" b="1" dirty="0"/>
              <a:t>Pray for more impact for Ghana Fellowship of Evangelical Students (GHAFES), Navigators, Campus Crusade for Christ  and many Church denominations in universities and colleges;  </a:t>
            </a:r>
          </a:p>
          <a:p>
            <a:endParaRPr lang="en-US" b="1" dirty="0"/>
          </a:p>
          <a:p>
            <a:r>
              <a:rPr lang="en-US" b="1" dirty="0"/>
              <a:t>Pray for increased impact for Child Evangelism Fellowship (CEF) and Compassion International among young children.</a:t>
            </a:r>
          </a:p>
          <a:p>
            <a:endParaRPr lang="en-US" b="1" dirty="0"/>
          </a:p>
          <a:p>
            <a:r>
              <a:rPr lang="en-US" b="1" dirty="0"/>
              <a:t>Pray for a more active witness for Christ in Ghana especially in the Northern sector where large communities of Islam and Islamic conversions exits.</a:t>
            </a:r>
          </a:p>
          <a:p>
            <a:endParaRPr lang="en-US" b="1" dirty="0"/>
          </a:p>
          <a:p>
            <a:r>
              <a:rPr lang="en-US" b="1" dirty="0"/>
              <a:t>Pray for increased missionary activity for 19 Unreached People Groups and for a new wave of revival for the churches in Ghana generally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775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B96B7-2B0F-4469-BA21-BD9AA5F9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Hymn 2: O God Our Help in Ages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0CE30-713A-4A30-9D7C-3114F0FE4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O God, our help in ages past,</a:t>
            </a:r>
            <a:b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Our hope for years to come,</a:t>
            </a:r>
            <a:b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Our shelter from the stormy blast,</a:t>
            </a:r>
            <a:b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And our eternal home.</a:t>
            </a:r>
          </a:p>
          <a:p>
            <a:pPr marL="514350" indent="-514350" algn="l">
              <a:buFont typeface="+mj-lt"/>
              <a:buAutoNum type="arabicPeriod"/>
            </a:pPr>
            <a:endParaRPr lang="en-US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0" i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Under </a:t>
            </a: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the shadow of Thy throne</a:t>
            </a:r>
            <a:b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Thy saints have dwelt secure;</a:t>
            </a:r>
            <a:b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Sufficient is Thine arm alone,</a:t>
            </a:r>
            <a:b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And our defense is sure.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23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806-56F8-4E6D-994F-616FCDCE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492657" cy="108701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NATIONAL ANTHEM PRAYER REQUEST: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A1933-FD75-4E84-8D38-C5BD831A1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368559"/>
            <a:ext cx="6694681" cy="5910943"/>
          </a:xfrm>
        </p:spPr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1</a:t>
            </a:r>
            <a:r>
              <a:rPr kumimoji="0" 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ST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 STANZA OF NATIONAL ANTHEM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200" b="1" dirty="0">
              <a:solidFill>
                <a:srgbClr val="5E5B5B"/>
              </a:solidFill>
              <a:latin typeface="Montserrat" panose="00000500000000000000" pitchFamily="2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God bless our homeland Ghana,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And make our nation great and strong,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Bold to defend for ever,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The cause of Freedom and of Right.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Fill our hearts with true humility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Make us cherish fearless honesty,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And help us to resist oppressor's rule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5E5B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With all our will and might for evermore.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D6FEEE-A0AD-44D8-B1B5-1BB5955A4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77482"/>
            <a:ext cx="4492657" cy="409150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b="1" dirty="0"/>
              <a:t>Pray that any time Ghanaians recite or sing the National Anthem, they will remember it is a prayer</a:t>
            </a:r>
          </a:p>
          <a:p>
            <a:pPr marL="342900" indent="-342900">
              <a:buFont typeface="+mj-lt"/>
              <a:buAutoNum type="arabicPeriod"/>
            </a:pPr>
            <a:endParaRPr lang="en-GB" sz="2400" b="1" dirty="0"/>
          </a:p>
          <a:p>
            <a:pPr marL="342900" indent="-342900">
              <a:buFont typeface="+mj-lt"/>
              <a:buAutoNum type="arabicPeriod"/>
            </a:pPr>
            <a:r>
              <a:rPr lang="en-GB" sz="2400" b="1" dirty="0"/>
              <a:t>That God will continually answer the prayer of the National Anthem  and that it will become a reality in the lives of Ghanaians and every area of national life</a:t>
            </a:r>
          </a:p>
        </p:txBody>
      </p:sp>
    </p:spTree>
    <p:extLst>
      <p:ext uri="{BB962C8B-B14F-4D97-AF65-F5344CB8AC3E}">
        <p14:creationId xmlns:p14="http://schemas.microsoft.com/office/powerpoint/2010/main" val="1362936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CCF5-4B9F-4A18-B60C-E9558A48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Requests - Government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2210D-FFFF-42D3-ADEF-F09923DD3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27" y="1825625"/>
            <a:ext cx="11667930" cy="4351338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600" b="1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Pray for the executive, legislature, the judiciary  and all other arms of government that they will serve and </a:t>
            </a:r>
            <a:r>
              <a:rPr lang="en-US" sz="2600" b="1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prioritise</a:t>
            </a:r>
            <a:r>
              <a:rPr lang="en-US" sz="2600" b="1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the interest of the nation and  practice godly governance system as most of them consider themselves Christian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600" b="1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Pray for creation of jobs especially for the teaming jobless youth graduates and for government policy that enhances the growth and development of Small and Medium Enterprises (SMEs)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600" b="1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Cost of living is rising and there are agitations of increase in remuneration. </a:t>
            </a:r>
            <a:r>
              <a:rPr lang="en-US" sz="2600" b="1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Kindly pray for wisdom for government to manage these challenging times and for good policies that will help increase production by the citizenry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004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BB80-5201-4C8B-8A53-2DB4D003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540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General Requests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0B336-E492-4B47-BCB6-DB26C0097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59" y="1292290"/>
            <a:ext cx="11243388" cy="53651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Ghana’s Corruption Perception Index for 2020 and 2021 is 43 out of 100. Kindly pray for love for integrity and dislike for corrupt practices</a:t>
            </a:r>
          </a:p>
          <a:p>
            <a:endParaRPr lang="en-GB" b="1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Kindly Pray for the passing of the “Promotion of Proper Human Sexual Rights and Ghanaian Family Values Bill, 2021” which is before parliament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Continual peace and security within our boarders as there are Islamic extremist and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Jihadhist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activities in the nations to our north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64550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7993-C2B9-418F-90FE-E98E5228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F3F44-B9C4-44D2-8A94-9F6A83068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200" b="1" dirty="0"/>
              <a:t>God bless our homeland Ghana, </a:t>
            </a:r>
          </a:p>
          <a:p>
            <a:pPr marL="0" indent="0" algn="ctr">
              <a:buNone/>
            </a:pPr>
            <a:r>
              <a:rPr lang="en-GB" sz="3200" b="1" dirty="0"/>
              <a:t>And make our nation great and strong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sz="4400" b="1" dirty="0">
                <a:solidFill>
                  <a:srgbClr val="00B05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5859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16302-A0CE-42D8-8E20-472D6AAD5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Introduction - </a:t>
            </a:r>
            <a:r>
              <a:rPr lang="en-GB" b="1" baseline="-25000" dirty="0">
                <a:solidFill>
                  <a:srgbClr val="00B050"/>
                </a:solidFill>
                <a:latin typeface="+mn-lt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C3EA1-2B40-443F-8D02-711459E4B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6286"/>
            <a:ext cx="11044989" cy="487067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Formerly known as the Gold Coast. </a:t>
            </a:r>
          </a:p>
          <a:p>
            <a:endParaRPr lang="en-US" b="1" dirty="0"/>
          </a:p>
          <a:p>
            <a:r>
              <a:rPr lang="en-US" b="1" dirty="0" err="1"/>
              <a:t>Colonised</a:t>
            </a:r>
            <a:r>
              <a:rPr lang="en-US" b="1" dirty="0"/>
              <a:t> By Great Britain for about 113 years</a:t>
            </a:r>
          </a:p>
          <a:p>
            <a:endParaRPr lang="en-US" b="1" dirty="0"/>
          </a:p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to gain independence from colonial rule in Sub- Saharan Africa</a:t>
            </a:r>
          </a:p>
          <a:p>
            <a:endParaRPr lang="en-US" b="1" dirty="0"/>
          </a:p>
          <a:p>
            <a:r>
              <a:rPr lang="en-US" b="1" dirty="0"/>
              <a:t>Independence Day - 6th  March 1957 </a:t>
            </a:r>
          </a:p>
          <a:p>
            <a:endParaRPr lang="en-US" b="1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Population is about 32 million (2021)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Republic Day – 1</a:t>
            </a:r>
            <a:r>
              <a:rPr lang="en-US" b="1" baseline="30000" dirty="0"/>
              <a:t>st</a:t>
            </a:r>
            <a:r>
              <a:rPr lang="en-US" b="1" dirty="0"/>
              <a:t> July 1960. A commonwealth republic with the late H. E. Dr. Kwame Nkrumah as its first President </a:t>
            </a:r>
          </a:p>
        </p:txBody>
      </p:sp>
    </p:spTree>
    <p:extLst>
      <p:ext uri="{BB962C8B-B14F-4D97-AF65-F5344CB8AC3E}">
        <p14:creationId xmlns:p14="http://schemas.microsoft.com/office/powerpoint/2010/main" val="256101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4A646-A721-4B68-B5E4-DBF02645C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202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Introduction - </a:t>
            </a:r>
            <a:r>
              <a:rPr lang="en-GB" b="1" baseline="-25000" dirty="0">
                <a:solidFill>
                  <a:srgbClr val="00B050"/>
                </a:solidFill>
                <a:latin typeface="+mn-lt"/>
              </a:rPr>
              <a:t>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61645-8421-4828-8A2E-DE832BA51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7016"/>
            <a:ext cx="11299371" cy="5589037"/>
          </a:xfrm>
        </p:spPr>
        <p:txBody>
          <a:bodyPr>
            <a:normAutofit/>
          </a:bodyPr>
          <a:lstStyle/>
          <a:p>
            <a:r>
              <a:rPr lang="en-US" b="1" dirty="0"/>
              <a:t>Head of State and President: H. E. Nana Addo </a:t>
            </a:r>
            <a:r>
              <a:rPr lang="en-US" b="1" dirty="0" err="1"/>
              <a:t>Dankwa</a:t>
            </a:r>
            <a:r>
              <a:rPr lang="en-US" b="1" dirty="0"/>
              <a:t> Akufo-Addo</a:t>
            </a:r>
          </a:p>
          <a:p>
            <a:endParaRPr lang="en-US" b="1" dirty="0"/>
          </a:p>
          <a:p>
            <a:r>
              <a:rPr lang="en-US" b="1" dirty="0"/>
              <a:t>Government Type: Presidential Republic</a:t>
            </a:r>
          </a:p>
          <a:p>
            <a:endParaRPr lang="en-US" b="1" dirty="0"/>
          </a:p>
          <a:p>
            <a:r>
              <a:rPr lang="en-US" b="1" dirty="0"/>
              <a:t>Capital City: Accra</a:t>
            </a:r>
          </a:p>
          <a:p>
            <a:endParaRPr lang="en-US" b="1" dirty="0"/>
          </a:p>
          <a:p>
            <a:r>
              <a:rPr lang="en-US" b="1" dirty="0"/>
              <a:t>Has 16 Regions</a:t>
            </a:r>
          </a:p>
          <a:p>
            <a:endParaRPr lang="en-US" b="1" dirty="0"/>
          </a:p>
          <a:p>
            <a:r>
              <a:rPr lang="en-US" b="1" dirty="0"/>
              <a:t>275 Constituencies</a:t>
            </a:r>
          </a:p>
          <a:p>
            <a:endParaRPr lang="en-US" b="1" dirty="0"/>
          </a:p>
          <a:p>
            <a:r>
              <a:rPr lang="en-US" b="1" dirty="0"/>
              <a:t>Has a Parliament of 275 seats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87F69AB-2350-44E3-9076-00265B93F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1"/>
            <a:ext cx="972709" cy="1935307"/>
            <a:chOff x="10918968" y="713127"/>
            <a:chExt cx="1273032" cy="253283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0652AA-1C81-481C-856B-90371437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2FF99B6-37BA-4650-B01D-799F02E31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E555C85-4530-4226-9D2E-4BD84A85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The Ghana Flag</a:t>
            </a:r>
          </a:p>
        </p:txBody>
      </p:sp>
      <p:pic>
        <p:nvPicPr>
          <p:cNvPr id="5" name="Content Placeholder 4" descr="A picture containing icon&#10;&#10;Description automatically generated">
            <a:extLst>
              <a:ext uri="{FF2B5EF4-FFF2-40B4-BE49-F238E27FC236}">
                <a16:creationId xmlns:a16="http://schemas.microsoft.com/office/drawing/2014/main" id="{77B66202-A0AD-4DBA-99CE-A2D05EEE4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782981"/>
            <a:ext cx="6253214" cy="417402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57A8F8-3E51-D8C6-C818-CB59D66BF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052" y="1782981"/>
            <a:ext cx="4004479" cy="4393982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EA7D759-6BEF-4CBD-A325-BCFA77832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17405EC-53E3-473A-8B42-B9475D057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03F2370-11B5-4E16-8AE5-B4854408B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536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6281-423A-4BA3-BC6F-E672D6DF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Hymn 1: Great is Thy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2E7F9-2CB1-4C63-9C29-7E927ED96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Great is Thy faithfulness, O God my Father</a:t>
            </a: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There is no shadow of turning with Thee</a:t>
            </a: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Thou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changest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not, Thy compassions, they fail not</a:t>
            </a: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As Thou hast been, Thou forever will be</a:t>
            </a:r>
          </a:p>
          <a:p>
            <a:pPr algn="l"/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Great is Thy faithfulness</a:t>
            </a: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Great is Thy faithfulness</a:t>
            </a: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Morning by morning new mercies I see</a:t>
            </a: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All I have needed Thy hand hath provided</a:t>
            </a: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Great is Thy faithfulness, Lord, unto 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30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D6CFF-8409-419E-862D-544604F4C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56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Praise God for - </a:t>
            </a:r>
            <a:r>
              <a:rPr lang="en-GB" b="1" baseline="-25000" dirty="0">
                <a:solidFill>
                  <a:srgbClr val="00B050"/>
                </a:solidFill>
                <a:latin typeface="+mn-lt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4297C-67DF-4AA9-A5EF-75CA1839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69" y="1063690"/>
            <a:ext cx="11466094" cy="5668347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Peace and stability with no interstate or intrastate hostilities since independence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US" b="1" dirty="0"/>
              <a:t>Ghana being ranked the 2</a:t>
            </a:r>
            <a:r>
              <a:rPr lang="en-US" b="1" baseline="30000" dirty="0"/>
              <a:t>nd</a:t>
            </a:r>
            <a:r>
              <a:rPr lang="en-US" b="1" dirty="0"/>
              <a:t>  most peaceful country in sub-Saharan Africa on the 2021 Global Peace Index (GPI).</a:t>
            </a:r>
          </a:p>
          <a:p>
            <a:endParaRPr lang="en-US" b="1" dirty="0"/>
          </a:p>
          <a:p>
            <a:r>
              <a:rPr lang="en-US" b="1" dirty="0"/>
              <a:t>Thriving democracy since the approval of the 1992 constitution</a:t>
            </a:r>
          </a:p>
          <a:p>
            <a:endParaRPr lang="en-US" b="1" dirty="0"/>
          </a:p>
          <a:p>
            <a:r>
              <a:rPr lang="en-US" b="1" dirty="0"/>
              <a:t>High degree of media freedom and the private press and broadcasters operating without significant restrictions</a:t>
            </a:r>
          </a:p>
          <a:p>
            <a:endParaRPr lang="en-US" b="1" dirty="0"/>
          </a:p>
          <a:p>
            <a:r>
              <a:rPr lang="en-US" b="1" dirty="0"/>
              <a:t>The recently celebrate 65th Independence Day on 6th March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529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5744-1AAF-4055-AC74-C721AB55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Praise God for - </a:t>
            </a:r>
            <a:r>
              <a:rPr lang="en-GB" b="1" baseline="-25000" dirty="0">
                <a:solidFill>
                  <a:srgbClr val="00B050"/>
                </a:solidFill>
                <a:latin typeface="+mn-lt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5C61E-F44F-424D-BDC4-699D4CBA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37033" cy="4827102"/>
          </a:xfrm>
        </p:spPr>
        <p:txBody>
          <a:bodyPr>
            <a:normAutofit/>
          </a:bodyPr>
          <a:lstStyle/>
          <a:p>
            <a:r>
              <a:rPr lang="en-US" b="1" dirty="0"/>
              <a:t>Making major progress in the attainment and consolidation of economic growth</a:t>
            </a:r>
          </a:p>
          <a:p>
            <a:endParaRPr lang="en-US" b="1" dirty="0"/>
          </a:p>
          <a:p>
            <a:r>
              <a:rPr lang="en-US" b="1" dirty="0"/>
              <a:t>Natural Resources: Gold, Bauxite, Petroleum, manganese, Salt, Timber, Hydropower, Arable land and fresh water </a:t>
            </a:r>
          </a:p>
          <a:p>
            <a:endParaRPr lang="en-US" b="1" dirty="0"/>
          </a:p>
          <a:p>
            <a:r>
              <a:rPr lang="en-US" b="1" dirty="0"/>
              <a:t>The exports of Ghana: Gold, Crude Petroleum, Cocoa Beans and products, Manganese Ore and Bauxite</a:t>
            </a:r>
          </a:p>
          <a:p>
            <a:endParaRPr lang="en-US" b="1" dirty="0"/>
          </a:p>
          <a:p>
            <a:r>
              <a:rPr lang="en-US" b="1" dirty="0"/>
              <a:t>A large human resource and youthful population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147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7DCEF-D131-4514-99C0-05C407782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4569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Covid 19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CD2B6-8494-4B34-87CB-3F9CC4487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343608"/>
            <a:ext cx="11411339" cy="5351105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Total confirmed infection since January 3 2021  =161,761</a:t>
            </a:r>
          </a:p>
          <a:p>
            <a:r>
              <a:rPr lang="en-GB" b="1" dirty="0"/>
              <a:t>Total deaths                                                                =1,445</a:t>
            </a:r>
          </a:p>
          <a:p>
            <a:r>
              <a:rPr lang="en-GB" b="1" dirty="0"/>
              <a:t>Total recoveries                                                          =159,256</a:t>
            </a:r>
          </a:p>
          <a:p>
            <a:r>
              <a:rPr lang="en-GB" b="1" dirty="0"/>
              <a:t>Total vaccinations                                                      =12,637,542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>
                <a:solidFill>
                  <a:srgbClr val="00B050"/>
                </a:solidFill>
              </a:rPr>
              <a:t>Praise:</a:t>
            </a:r>
          </a:p>
          <a:p>
            <a:r>
              <a:rPr lang="en-GB" b="1" dirty="0"/>
              <a:t>God’s intervention in preventing a crises level spread of the virus</a:t>
            </a:r>
          </a:p>
          <a:p>
            <a:endParaRPr lang="en-GB" b="1" dirty="0"/>
          </a:p>
          <a:p>
            <a:r>
              <a:rPr lang="en-GB" b="1" dirty="0"/>
              <a:t>Wisdom given the government and health workers in containing the virus</a:t>
            </a:r>
          </a:p>
          <a:p>
            <a:pPr marL="0" indent="0">
              <a:buNone/>
            </a:pPr>
            <a:r>
              <a:rPr lang="en-GB" b="1" dirty="0"/>
              <a:t> </a:t>
            </a:r>
          </a:p>
          <a:p>
            <a:r>
              <a:rPr lang="en-GB" b="1" dirty="0"/>
              <a:t>For slowing down the daily infection to 7 and 0 deaths as at March 17 2022 despite low adherence to safety protocols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318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44FC4-0C50-4B2C-A190-32558BB49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Praise God for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5381C-D73E-48A5-BEE4-6B0EF340F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1422918"/>
            <a:ext cx="11499980" cy="524380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For granting us the grace of a majority Christian nation – 71.2% </a:t>
            </a:r>
          </a:p>
          <a:p>
            <a:endParaRPr lang="en-US" b="1" dirty="0"/>
          </a:p>
          <a:p>
            <a:r>
              <a:rPr lang="en-US" b="1" dirty="0"/>
              <a:t>The immense contribution the church has made in shaping the morals of society, educational and health infrastructure, agriculture and commerce that has contributed to its economic development</a:t>
            </a:r>
          </a:p>
          <a:p>
            <a:endParaRPr lang="en-US" b="1" dirty="0"/>
          </a:p>
          <a:p>
            <a:r>
              <a:rPr lang="en-US" b="1" dirty="0"/>
              <a:t>Freedom of  religious association though there are restrictions in the Islam dominated areas ( Islam constitutes about 19.8%)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The teaming number of churches  and the little or no restrictions in starting new congregation or denomination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The growth of Evangelical Christianity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3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982</Words>
  <Application>Microsoft Office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</vt:lpstr>
      <vt:lpstr>Calibri</vt:lpstr>
      <vt:lpstr>Calibri Light</vt:lpstr>
      <vt:lpstr>Montserrat</vt:lpstr>
      <vt:lpstr>Trebuchet MS</vt:lpstr>
      <vt:lpstr>Office Theme</vt:lpstr>
      <vt:lpstr>March 2022 AFReG Prayer</vt:lpstr>
      <vt:lpstr>Introduction - 1</vt:lpstr>
      <vt:lpstr>Introduction - 2</vt:lpstr>
      <vt:lpstr>The Ghana Flag</vt:lpstr>
      <vt:lpstr>Hymn 1: Great is Thy Faithfulness</vt:lpstr>
      <vt:lpstr>Praise God for - 1</vt:lpstr>
      <vt:lpstr>Praise God for - 2</vt:lpstr>
      <vt:lpstr>Covid 19 Information</vt:lpstr>
      <vt:lpstr>Praise God for the Church</vt:lpstr>
      <vt:lpstr>Church Growth Requests</vt:lpstr>
      <vt:lpstr>Hymn 2: O God Our Help in Ages Past</vt:lpstr>
      <vt:lpstr>NATIONAL ANTHEM PRAYER REQUEST:</vt:lpstr>
      <vt:lpstr>Requests - Government</vt:lpstr>
      <vt:lpstr>General Requests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 Obeku</dc:creator>
  <cp:lastModifiedBy>Emmanuel Obeku</cp:lastModifiedBy>
  <cp:revision>13</cp:revision>
  <dcterms:created xsi:type="dcterms:W3CDTF">2022-03-17T13:00:07Z</dcterms:created>
  <dcterms:modified xsi:type="dcterms:W3CDTF">2022-03-23T19:17:06Z</dcterms:modified>
</cp:coreProperties>
</file>