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Barlow Condensed Bold Bold Italics" pitchFamily="2" charset="77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80" d="100"/>
          <a:sy n="80" d="100"/>
        </p:scale>
        <p:origin x="82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735" t="5888" r="861" b="162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52000"/>
          </a:blip>
          <a:srcRect/>
          <a:stretch>
            <a:fillRect/>
          </a:stretch>
        </p:blipFill>
        <p:spPr>
          <a:xfrm>
            <a:off x="-367912" y="-1036271"/>
            <a:ext cx="18655912" cy="1235954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36702" y="3128581"/>
            <a:ext cx="6907298" cy="287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80"/>
              </a:lnSpc>
            </a:pPr>
            <a:r>
              <a:rPr lang="en-US" sz="9600" dirty="0">
                <a:solidFill>
                  <a:srgbClr val="DF7028"/>
                </a:solidFill>
                <a:latin typeface="Barlow Condensed Bold Bold Italics"/>
              </a:rPr>
              <a:t>COVID</a:t>
            </a:r>
          </a:p>
          <a:p>
            <a:pPr algn="ctr">
              <a:lnSpc>
                <a:spcPts val="11680"/>
              </a:lnSpc>
            </a:pPr>
            <a:r>
              <a:rPr lang="en-US" sz="9600" dirty="0">
                <a:solidFill>
                  <a:srgbClr val="DF7028"/>
                </a:solidFill>
                <a:latin typeface="Barlow Condensed Bold Bold Italics"/>
              </a:rPr>
              <a:t>UPDATE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7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68" b="668"/>
          <a:stretch>
            <a:fillRect/>
          </a:stretch>
        </p:blipFill>
        <p:spPr>
          <a:xfrm>
            <a:off x="1409454" y="-312718"/>
            <a:ext cx="15229315" cy="105997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7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61" b="461"/>
          <a:stretch>
            <a:fillRect/>
          </a:stretch>
        </p:blipFill>
        <p:spPr>
          <a:xfrm>
            <a:off x="1409454" y="-312718"/>
            <a:ext cx="15229315" cy="105997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Macintosh PowerPoint</Application>
  <PresentationFormat>Custom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Barlow Condensed Bold Bold Italics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update</dc:title>
  <cp:lastModifiedBy>Cindy Mitchell</cp:lastModifiedBy>
  <cp:revision>2</cp:revision>
  <dcterms:created xsi:type="dcterms:W3CDTF">2006-08-16T00:00:00Z</dcterms:created>
  <dcterms:modified xsi:type="dcterms:W3CDTF">2022-02-24T18:29:04Z</dcterms:modified>
  <dc:identifier>DAE5RFz8ZlM</dc:identifier>
</cp:coreProperties>
</file>